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39" autoAdjust="0"/>
    <p:restoredTop sz="94660"/>
  </p:normalViewPr>
  <p:slideViewPr>
    <p:cSldViewPr>
      <p:cViewPr varScale="1">
        <p:scale>
          <a:sx n="33" d="100"/>
          <a:sy n="33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F05C-0397-4A0F-A451-2FD85460A4C7}" type="datetimeFigureOut">
              <a:rPr lang="en-US" smtClean="0"/>
              <a:pPr/>
              <a:t>4/8/2020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4643446"/>
            <a:ext cx="9144000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71472" y="57150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Config Server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714612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productms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 rot="5400000">
            <a:off x="625051" y="2946794"/>
            <a:ext cx="3214710" cy="232173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2913428" y="214290"/>
            <a:ext cx="928694" cy="7143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productDB</a:t>
            </a:r>
            <a:endParaRPr lang="en-IN" sz="1200" dirty="0"/>
          </a:p>
        </p:txBody>
      </p:sp>
      <p:cxnSp>
        <p:nvCxnSpPr>
          <p:cNvPr id="12" name="Straight Arrow Connector 11"/>
          <p:cNvCxnSpPr>
            <a:stCxn id="7" idx="0"/>
            <a:endCxn id="11" idx="3"/>
          </p:cNvCxnSpPr>
          <p:nvPr/>
        </p:nvCxnSpPr>
        <p:spPr>
          <a:xfrm rot="16200000" flipV="1">
            <a:off x="2921177" y="1385268"/>
            <a:ext cx="928694" cy="154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500298" y="57150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Eureka Server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5429256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discountms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20" idx="2"/>
            <a:endCxn id="6" idx="0"/>
          </p:cNvCxnSpPr>
          <p:nvPr/>
        </p:nvCxnSpPr>
        <p:spPr>
          <a:xfrm rot="5400000">
            <a:off x="1982373" y="1589472"/>
            <a:ext cx="3214710" cy="503637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19" idx="0"/>
          </p:cNvCxnSpPr>
          <p:nvPr/>
        </p:nvCxnSpPr>
        <p:spPr>
          <a:xfrm rot="5400000">
            <a:off x="2946786" y="2553885"/>
            <a:ext cx="3214710" cy="310755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9" idx="0"/>
          </p:cNvCxnSpPr>
          <p:nvPr/>
        </p:nvCxnSpPr>
        <p:spPr>
          <a:xfrm rot="5400000">
            <a:off x="1589464" y="3911207"/>
            <a:ext cx="3214710" cy="39290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20" idx="1"/>
          </p:cNvCxnSpPr>
          <p:nvPr/>
        </p:nvCxnSpPr>
        <p:spPr>
          <a:xfrm>
            <a:off x="4071934" y="2178835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714744" y="1500174"/>
            <a:ext cx="1428760" cy="428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Ribbon/Feign</a:t>
            </a:r>
            <a:endParaRPr lang="en-IN" sz="1050" dirty="0"/>
          </a:p>
        </p:txBody>
      </p:sp>
      <p:sp>
        <p:nvSpPr>
          <p:cNvPr id="15" name="Oval 14"/>
          <p:cNvSpPr/>
          <p:nvPr/>
        </p:nvSpPr>
        <p:spPr>
          <a:xfrm>
            <a:off x="3857620" y="2285992"/>
            <a:ext cx="857256" cy="35719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Hystrix</a:t>
            </a:r>
            <a:endParaRPr lang="en-IN" sz="1050" dirty="0"/>
          </a:p>
        </p:txBody>
      </p:sp>
      <p:sp>
        <p:nvSpPr>
          <p:cNvPr id="16" name="Rounded Rectangle 15"/>
          <p:cNvSpPr/>
          <p:nvPr/>
        </p:nvSpPr>
        <p:spPr>
          <a:xfrm>
            <a:off x="285720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apigateway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6" idx="2"/>
            <a:endCxn id="6" idx="0"/>
          </p:cNvCxnSpPr>
          <p:nvPr/>
        </p:nvCxnSpPr>
        <p:spPr>
          <a:xfrm rot="16200000" flipH="1">
            <a:off x="-589396" y="4054082"/>
            <a:ext cx="3214710" cy="10715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9" idx="0"/>
          </p:cNvCxnSpPr>
          <p:nvPr/>
        </p:nvCxnSpPr>
        <p:spPr>
          <a:xfrm rot="16200000" flipH="1">
            <a:off x="375017" y="3089669"/>
            <a:ext cx="3214710" cy="203598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7" idx="1"/>
          </p:cNvCxnSpPr>
          <p:nvPr/>
        </p:nvCxnSpPr>
        <p:spPr>
          <a:xfrm>
            <a:off x="1643042" y="2178835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143372" y="5715016"/>
            <a:ext cx="1500198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Zipkin /Jaeger</a:t>
            </a:r>
            <a:endParaRPr lang="en-IN" dirty="0"/>
          </a:p>
        </p:txBody>
      </p:sp>
      <p:cxnSp>
        <p:nvCxnSpPr>
          <p:cNvPr id="37" name="Straight Arrow Connector 36"/>
          <p:cNvCxnSpPr>
            <a:stCxn id="16" idx="2"/>
            <a:endCxn id="36" idx="0"/>
          </p:cNvCxnSpPr>
          <p:nvPr/>
        </p:nvCxnSpPr>
        <p:spPr>
          <a:xfrm rot="16200000" flipH="1">
            <a:off x="1321571" y="2143116"/>
            <a:ext cx="3214710" cy="392909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  <a:endCxn id="36" idx="0"/>
          </p:cNvCxnSpPr>
          <p:nvPr/>
        </p:nvCxnSpPr>
        <p:spPr>
          <a:xfrm rot="16200000" flipH="1">
            <a:off x="2536017" y="3357562"/>
            <a:ext cx="3214710" cy="15001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2"/>
            <a:endCxn id="36" idx="0"/>
          </p:cNvCxnSpPr>
          <p:nvPr/>
        </p:nvCxnSpPr>
        <p:spPr>
          <a:xfrm rot="5400000">
            <a:off x="3893339" y="3500438"/>
            <a:ext cx="3214710" cy="12144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000892" y="1071546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0892" y="207167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0892" y="314324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8596" y="21431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4" idx="3"/>
            <a:endCxn id="32" idx="1"/>
          </p:cNvCxnSpPr>
          <p:nvPr/>
        </p:nvCxnSpPr>
        <p:spPr>
          <a:xfrm>
            <a:off x="1428728" y="2464587"/>
            <a:ext cx="30003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2" idx="3"/>
            <a:endCxn id="13" idx="1"/>
          </p:cNvCxnSpPr>
          <p:nvPr/>
        </p:nvCxnSpPr>
        <p:spPr>
          <a:xfrm>
            <a:off x="5786446" y="2464587"/>
            <a:ext cx="121444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  <a:endCxn id="8" idx="1"/>
          </p:cNvCxnSpPr>
          <p:nvPr/>
        </p:nvCxnSpPr>
        <p:spPr>
          <a:xfrm flipV="1">
            <a:off x="5786446" y="1393017"/>
            <a:ext cx="1214446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SERVER SIDE DISCOVERY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4429124" y="2143116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LB</a:t>
            </a:r>
          </a:p>
        </p:txBody>
      </p:sp>
      <p:cxnSp>
        <p:nvCxnSpPr>
          <p:cNvPr id="36" name="Straight Arrow Connector 35"/>
          <p:cNvCxnSpPr>
            <a:stCxn id="32" idx="3"/>
            <a:endCxn id="10" idx="1"/>
          </p:cNvCxnSpPr>
          <p:nvPr/>
        </p:nvCxnSpPr>
        <p:spPr>
          <a:xfrm flipV="1">
            <a:off x="5786446" y="2393149"/>
            <a:ext cx="121444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072330" y="4071942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S-new</a:t>
            </a:r>
          </a:p>
        </p:txBody>
      </p:sp>
      <p:cxnSp>
        <p:nvCxnSpPr>
          <p:cNvPr id="43" name="Straight Arrow Connector 42"/>
          <p:cNvCxnSpPr>
            <a:stCxn id="32" idx="3"/>
            <a:endCxn id="42" idx="1"/>
          </p:cNvCxnSpPr>
          <p:nvPr/>
        </p:nvCxnSpPr>
        <p:spPr>
          <a:xfrm>
            <a:off x="5786446" y="2464587"/>
            <a:ext cx="1285884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000892" y="1071546"/>
            <a:ext cx="1357322" cy="6429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0892" y="207167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0892" y="314324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8596" y="21431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4" idx="3"/>
            <a:endCxn id="32" idx="1"/>
          </p:cNvCxnSpPr>
          <p:nvPr/>
        </p:nvCxnSpPr>
        <p:spPr>
          <a:xfrm flipV="1">
            <a:off x="1428728" y="1678769"/>
            <a:ext cx="242889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  <a:endCxn id="8" idx="1"/>
          </p:cNvCxnSpPr>
          <p:nvPr/>
        </p:nvCxnSpPr>
        <p:spPr>
          <a:xfrm flipV="1">
            <a:off x="5214942" y="1393017"/>
            <a:ext cx="1785950" cy="28575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SIDE DISCOVERY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3857620" y="135729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072330" y="4071942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S-new</a:t>
            </a:r>
          </a:p>
        </p:txBody>
      </p:sp>
      <p:cxnSp>
        <p:nvCxnSpPr>
          <p:cNvPr id="23" name="Straight Arrow Connector 22"/>
          <p:cNvCxnSpPr>
            <a:stCxn id="32" idx="3"/>
            <a:endCxn id="10" idx="1"/>
          </p:cNvCxnSpPr>
          <p:nvPr/>
        </p:nvCxnSpPr>
        <p:spPr>
          <a:xfrm>
            <a:off x="5214942" y="1678769"/>
            <a:ext cx="1785950" cy="71438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2" idx="3"/>
            <a:endCxn id="13" idx="1"/>
          </p:cNvCxnSpPr>
          <p:nvPr/>
        </p:nvCxnSpPr>
        <p:spPr>
          <a:xfrm>
            <a:off x="5214942" y="1678769"/>
            <a:ext cx="1785950" cy="178595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2" idx="3"/>
            <a:endCxn id="42" idx="1"/>
          </p:cNvCxnSpPr>
          <p:nvPr/>
        </p:nvCxnSpPr>
        <p:spPr>
          <a:xfrm>
            <a:off x="5214942" y="1678769"/>
            <a:ext cx="1857388" cy="271464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43768" y="57148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3857620" y="571480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 smtClean="0"/>
              <a:t>S1 </a:t>
            </a:r>
            <a:r>
              <a:rPr lang="en-IN" sz="1400" i="1" dirty="0" err="1" smtClean="0"/>
              <a:t>host:port</a:t>
            </a:r>
            <a:endParaRPr lang="en-IN" sz="1400" i="1" dirty="0" smtClean="0"/>
          </a:p>
          <a:p>
            <a:r>
              <a:rPr lang="en-IN" sz="1400" i="1" dirty="0" smtClean="0"/>
              <a:t>S2 </a:t>
            </a:r>
            <a:r>
              <a:rPr lang="en-IN" sz="1400" i="1" dirty="0" err="1" smtClean="0"/>
              <a:t>host:port</a:t>
            </a:r>
            <a:endParaRPr lang="en-IN" sz="1400" i="1" dirty="0" smtClean="0"/>
          </a:p>
          <a:p>
            <a:r>
              <a:rPr lang="en-IN" sz="1400" i="1" dirty="0" smtClean="0"/>
              <a:t>S3 </a:t>
            </a:r>
            <a:r>
              <a:rPr lang="en-IN" sz="1400" i="1" dirty="0" err="1" smtClean="0"/>
              <a:t>host:port</a:t>
            </a:r>
            <a:endParaRPr lang="en-IN" sz="14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1785918" y="185736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571736" y="2143116"/>
            <a:ext cx="857256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800" dirty="0" smtClean="0"/>
              <a:t>S1 </a:t>
            </a:r>
            <a:r>
              <a:rPr lang="en-IN" sz="800" dirty="0" err="1" smtClean="0"/>
              <a:t>host:port</a:t>
            </a:r>
            <a:endParaRPr lang="en-IN" sz="800" dirty="0" smtClean="0"/>
          </a:p>
          <a:p>
            <a:r>
              <a:rPr lang="en-IN" sz="800" dirty="0" smtClean="0"/>
              <a:t>S2 </a:t>
            </a:r>
            <a:r>
              <a:rPr lang="en-IN" sz="800" dirty="0" err="1" smtClean="0"/>
              <a:t>host:port</a:t>
            </a:r>
            <a:endParaRPr lang="en-IN" sz="800" dirty="0" smtClean="0"/>
          </a:p>
          <a:p>
            <a:r>
              <a:rPr lang="en-IN" sz="800" dirty="0" smtClean="0"/>
              <a:t>S3 </a:t>
            </a:r>
            <a:r>
              <a:rPr lang="en-IN" sz="800" dirty="0" err="1" smtClean="0"/>
              <a:t>host:port</a:t>
            </a:r>
            <a:endParaRPr lang="en-IN" sz="8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428728" y="1857364"/>
            <a:ext cx="2428892" cy="78581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4282" y="2928934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side load Balancing</a:t>
            </a:r>
            <a:endParaRPr lang="en-IN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357290" y="2571744"/>
            <a:ext cx="5643602" cy="214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86182" y="2143116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Server</a:t>
            </a:r>
            <a:endParaRPr lang="en-IN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358182" y="121442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2714612" y="400050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857752" y="400050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cxnSp>
        <p:nvCxnSpPr>
          <p:cNvPr id="52" name="Straight Arrow Connector 51"/>
          <p:cNvCxnSpPr>
            <a:stCxn id="32" idx="2"/>
            <a:endCxn id="50" idx="0"/>
          </p:cNvCxnSpPr>
          <p:nvPr/>
        </p:nvCxnSpPr>
        <p:spPr>
          <a:xfrm rot="5400000">
            <a:off x="2964645" y="2428868"/>
            <a:ext cx="2000264" cy="114300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2" idx="2"/>
            <a:endCxn id="51" idx="0"/>
          </p:cNvCxnSpPr>
          <p:nvPr/>
        </p:nvCxnSpPr>
        <p:spPr>
          <a:xfrm rot="16200000" flipH="1">
            <a:off x="4036215" y="2500306"/>
            <a:ext cx="2000264" cy="100013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1"/>
            <a:endCxn id="50" idx="3"/>
          </p:cNvCxnSpPr>
          <p:nvPr/>
        </p:nvCxnSpPr>
        <p:spPr>
          <a:xfrm rot="10800000">
            <a:off x="4071934" y="4321975"/>
            <a:ext cx="785818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58182" y="214311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358182" y="321468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8358182" y="4143380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714612" y="4714884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4857752" y="4786322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357158" y="3571876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285720" y="5000636"/>
            <a:ext cx="1357322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70" name="Down Arrow 69"/>
          <p:cNvSpPr/>
          <p:nvPr/>
        </p:nvSpPr>
        <p:spPr>
          <a:xfrm>
            <a:off x="571472" y="4429132"/>
            <a:ext cx="64294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86</Words>
  <Application>Microsoft Office PowerPoint</Application>
  <PresentationFormat>On-screen Show (4:3)</PresentationFormat>
  <Paragraphs>50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rg-adguard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w2cluster01</dc:creator>
  <cp:lastModifiedBy>w2cluster01</cp:lastModifiedBy>
  <cp:revision>38</cp:revision>
  <dcterms:created xsi:type="dcterms:W3CDTF">2020-04-08T03:44:56Z</dcterms:created>
  <dcterms:modified xsi:type="dcterms:W3CDTF">2020-04-09T05:04:18Z</dcterms:modified>
</cp:coreProperties>
</file>