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903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16200000" flipH="1">
            <a:off x="-390580" y="3855266"/>
            <a:ext cx="2714644" cy="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500034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5400000" flipH="1" flipV="1">
            <a:off x="500034" y="13930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43042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3000364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966743" y="2502668"/>
            <a:ext cx="2714644" cy="270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1553745" y="3089670"/>
            <a:ext cx="2714644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16200000" flipH="1">
            <a:off x="196422" y="3268264"/>
            <a:ext cx="2714644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1643042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85852" y="1643050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1428728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82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20</cp:revision>
  <dcterms:created xsi:type="dcterms:W3CDTF">2020-04-08T03:44:56Z</dcterms:created>
  <dcterms:modified xsi:type="dcterms:W3CDTF">2020-04-08T09:51:20Z</dcterms:modified>
</cp:coreProperties>
</file>