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39" autoAdjust="0"/>
    <p:restoredTop sz="94660"/>
  </p:normalViewPr>
  <p:slideViewPr>
    <p:cSldViewPr>
      <p:cViewPr>
        <p:scale>
          <a:sx n="70" d="100"/>
          <a:sy n="70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357290" y="571480"/>
            <a:ext cx="6929486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Virtual VM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3042" y="2643182"/>
            <a:ext cx="2428892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K8S Master Node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4744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5" idx="0"/>
            <a:endCxn id="6" idx="2"/>
          </p:cNvCxnSpPr>
          <p:nvPr/>
        </p:nvCxnSpPr>
        <p:spPr>
          <a:xfrm rot="16200000" flipV="1">
            <a:off x="2942024" y="3192064"/>
            <a:ext cx="1652598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86578" y="5429264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K8S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714480" y="928670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72264" y="1357298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node02</a:t>
            </a:r>
          </a:p>
        </p:txBody>
      </p:sp>
      <p:cxnSp>
        <p:nvCxnSpPr>
          <p:cNvPr id="31" name="Straight Arrow Connector 30"/>
          <p:cNvCxnSpPr>
            <a:stCxn id="6" idx="0"/>
            <a:endCxn id="29" idx="2"/>
          </p:cNvCxnSpPr>
          <p:nvPr/>
        </p:nvCxnSpPr>
        <p:spPr>
          <a:xfrm rot="16200000" flipV="1">
            <a:off x="2120487" y="1906180"/>
            <a:ext cx="108109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0" idx="2"/>
          </p:cNvCxnSpPr>
          <p:nvPr/>
        </p:nvCxnSpPr>
        <p:spPr>
          <a:xfrm rot="5400000" flipH="1" flipV="1">
            <a:off x="4763692" y="84512"/>
            <a:ext cx="652466" cy="4464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miley Face 38"/>
          <p:cNvSpPr/>
          <p:nvPr/>
        </p:nvSpPr>
        <p:spPr>
          <a:xfrm>
            <a:off x="2071670" y="5500702"/>
            <a:ext cx="785818" cy="78581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27" idx="0"/>
            <a:endCxn id="30" idx="2"/>
          </p:cNvCxnSpPr>
          <p:nvPr/>
        </p:nvCxnSpPr>
        <p:spPr>
          <a:xfrm rot="16200000" flipV="1">
            <a:off x="5692387" y="3620692"/>
            <a:ext cx="343854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0"/>
            <a:endCxn id="29" idx="3"/>
          </p:cNvCxnSpPr>
          <p:nvPr/>
        </p:nvCxnSpPr>
        <p:spPr>
          <a:xfrm rot="16200000" flipV="1">
            <a:off x="3265876" y="1194182"/>
            <a:ext cx="4183885" cy="428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8050" y="478632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5429256" y="442913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29" idx="3"/>
            <a:endCxn id="30" idx="1"/>
          </p:cNvCxnSpPr>
          <p:nvPr/>
        </p:nvCxnSpPr>
        <p:spPr>
          <a:xfrm>
            <a:off x="3214678" y="1245379"/>
            <a:ext cx="335758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29124" y="1285860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ClusterIP:ContainerPort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3500430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auth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71472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2000232" y="3929066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context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rot="16200000" flipH="1">
            <a:off x="1964513" y="2786058"/>
            <a:ext cx="85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rot="5400000">
            <a:off x="3428992" y="2750339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86182" y="4572008"/>
            <a:ext cx="1857388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Set as current</a:t>
            </a:r>
            <a:endParaRPr lang="en-I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168</Words>
  <Application>Microsoft Office PowerPoint</Application>
  <PresentationFormat>On-screen Show (4:3)</PresentationFormat>
  <Paragraphs>177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92</cp:revision>
  <dcterms:created xsi:type="dcterms:W3CDTF">2020-04-08T03:44:56Z</dcterms:created>
  <dcterms:modified xsi:type="dcterms:W3CDTF">2020-04-13T12:41:58Z</dcterms:modified>
</cp:coreProperties>
</file>