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039" autoAdjust="0"/>
    <p:restoredTop sz="94660"/>
  </p:normalViewPr>
  <p:slideViewPr>
    <p:cSldViewPr>
      <p:cViewPr>
        <p:scale>
          <a:sx n="70" d="100"/>
          <a:sy n="70" d="100"/>
        </p:scale>
        <p:origin x="-1176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F05C-0397-4A0F-A451-2FD85460A4C7}" type="datetimeFigureOut">
              <a:rPr lang="en-US" smtClean="0"/>
              <a:pPr/>
              <a:t>4/9/2020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4ECB1-6FF3-4852-8E03-927946154CD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F05C-0397-4A0F-A451-2FD85460A4C7}" type="datetimeFigureOut">
              <a:rPr lang="en-US" smtClean="0"/>
              <a:pPr/>
              <a:t>4/9/2020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4ECB1-6FF3-4852-8E03-927946154CD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F05C-0397-4A0F-A451-2FD85460A4C7}" type="datetimeFigureOut">
              <a:rPr lang="en-US" smtClean="0"/>
              <a:pPr/>
              <a:t>4/9/2020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4ECB1-6FF3-4852-8E03-927946154CD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F05C-0397-4A0F-A451-2FD85460A4C7}" type="datetimeFigureOut">
              <a:rPr lang="en-US" smtClean="0"/>
              <a:pPr/>
              <a:t>4/9/2020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4ECB1-6FF3-4852-8E03-927946154CD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F05C-0397-4A0F-A451-2FD85460A4C7}" type="datetimeFigureOut">
              <a:rPr lang="en-US" smtClean="0"/>
              <a:pPr/>
              <a:t>4/9/2020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4ECB1-6FF3-4852-8E03-927946154CD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F05C-0397-4A0F-A451-2FD85460A4C7}" type="datetimeFigureOut">
              <a:rPr lang="en-US" smtClean="0"/>
              <a:pPr/>
              <a:t>4/9/2020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4ECB1-6FF3-4852-8E03-927946154CD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F05C-0397-4A0F-A451-2FD85460A4C7}" type="datetimeFigureOut">
              <a:rPr lang="en-US" smtClean="0"/>
              <a:pPr/>
              <a:t>4/9/2020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4ECB1-6FF3-4852-8E03-927946154CD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F05C-0397-4A0F-A451-2FD85460A4C7}" type="datetimeFigureOut">
              <a:rPr lang="en-US" smtClean="0"/>
              <a:pPr/>
              <a:t>4/9/2020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4ECB1-6FF3-4852-8E03-927946154CD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F05C-0397-4A0F-A451-2FD85460A4C7}" type="datetimeFigureOut">
              <a:rPr lang="en-US" smtClean="0"/>
              <a:pPr/>
              <a:t>4/9/2020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4ECB1-6FF3-4852-8E03-927946154CD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F05C-0397-4A0F-A451-2FD85460A4C7}" type="datetimeFigureOut">
              <a:rPr lang="en-US" smtClean="0"/>
              <a:pPr/>
              <a:t>4/9/2020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4ECB1-6FF3-4852-8E03-927946154CD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F05C-0397-4A0F-A451-2FD85460A4C7}" type="datetimeFigureOut">
              <a:rPr lang="en-US" smtClean="0"/>
              <a:pPr/>
              <a:t>4/9/2020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4ECB1-6FF3-4852-8E03-927946154CD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E1F05C-0397-4A0F-A451-2FD85460A4C7}" type="datetimeFigureOut">
              <a:rPr lang="en-US" smtClean="0"/>
              <a:pPr/>
              <a:t>4/9/2020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B4ECB1-6FF3-4852-8E03-927946154CDB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3929066"/>
            <a:ext cx="9144000" cy="1588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5"/>
          <p:cNvSpPr/>
          <p:nvPr/>
        </p:nvSpPr>
        <p:spPr>
          <a:xfrm>
            <a:off x="571472" y="5715016"/>
            <a:ext cx="1000132" cy="64294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Config Server</a:t>
            </a:r>
            <a:endParaRPr lang="en-IN" dirty="0"/>
          </a:p>
        </p:txBody>
      </p:sp>
      <p:sp>
        <p:nvSpPr>
          <p:cNvPr id="7" name="Rounded Rectangle 6"/>
          <p:cNvSpPr/>
          <p:nvPr/>
        </p:nvSpPr>
        <p:spPr>
          <a:xfrm>
            <a:off x="2714612" y="1857364"/>
            <a:ext cx="1357322" cy="64294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productms</a:t>
            </a:r>
            <a:endParaRPr lang="en-IN" dirty="0"/>
          </a:p>
        </p:txBody>
      </p:sp>
      <p:cxnSp>
        <p:nvCxnSpPr>
          <p:cNvPr id="9" name="Straight Arrow Connector 8"/>
          <p:cNvCxnSpPr>
            <a:stCxn id="7" idx="2"/>
            <a:endCxn id="6" idx="0"/>
          </p:cNvCxnSpPr>
          <p:nvPr/>
        </p:nvCxnSpPr>
        <p:spPr>
          <a:xfrm rot="5400000">
            <a:off x="625051" y="2946794"/>
            <a:ext cx="3214710" cy="2321735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n 10"/>
          <p:cNvSpPr/>
          <p:nvPr/>
        </p:nvSpPr>
        <p:spPr>
          <a:xfrm>
            <a:off x="2913428" y="214290"/>
            <a:ext cx="928694" cy="714380"/>
          </a:xfrm>
          <a:prstGeom prst="ca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 smtClean="0"/>
              <a:t>productDB</a:t>
            </a:r>
            <a:endParaRPr lang="en-IN" sz="1200" dirty="0"/>
          </a:p>
        </p:txBody>
      </p:sp>
      <p:cxnSp>
        <p:nvCxnSpPr>
          <p:cNvPr id="12" name="Straight Arrow Connector 11"/>
          <p:cNvCxnSpPr>
            <a:stCxn id="7" idx="0"/>
            <a:endCxn id="11" idx="3"/>
          </p:cNvCxnSpPr>
          <p:nvPr/>
        </p:nvCxnSpPr>
        <p:spPr>
          <a:xfrm rot="16200000" flipV="1">
            <a:off x="2921177" y="1385268"/>
            <a:ext cx="928694" cy="15498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2500298" y="5715016"/>
            <a:ext cx="1000132" cy="64294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Eureka Server</a:t>
            </a:r>
            <a:endParaRPr lang="en-IN" dirty="0"/>
          </a:p>
        </p:txBody>
      </p:sp>
      <p:sp>
        <p:nvSpPr>
          <p:cNvPr id="20" name="Rounded Rectangle 19"/>
          <p:cNvSpPr/>
          <p:nvPr/>
        </p:nvSpPr>
        <p:spPr>
          <a:xfrm>
            <a:off x="5429256" y="1857364"/>
            <a:ext cx="1357322" cy="64294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discountms</a:t>
            </a:r>
            <a:endParaRPr lang="en-IN" dirty="0"/>
          </a:p>
        </p:txBody>
      </p:sp>
      <p:cxnSp>
        <p:nvCxnSpPr>
          <p:cNvPr id="21" name="Straight Arrow Connector 20"/>
          <p:cNvCxnSpPr>
            <a:stCxn id="20" idx="2"/>
            <a:endCxn id="6" idx="0"/>
          </p:cNvCxnSpPr>
          <p:nvPr/>
        </p:nvCxnSpPr>
        <p:spPr>
          <a:xfrm rot="5400000">
            <a:off x="1982373" y="1589472"/>
            <a:ext cx="3214710" cy="5036379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0" idx="2"/>
            <a:endCxn id="19" idx="0"/>
          </p:cNvCxnSpPr>
          <p:nvPr/>
        </p:nvCxnSpPr>
        <p:spPr>
          <a:xfrm rot="5400000">
            <a:off x="2946786" y="2553885"/>
            <a:ext cx="3214710" cy="3107553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7" idx="2"/>
            <a:endCxn id="19" idx="0"/>
          </p:cNvCxnSpPr>
          <p:nvPr/>
        </p:nvCxnSpPr>
        <p:spPr>
          <a:xfrm rot="5400000">
            <a:off x="1589464" y="3911207"/>
            <a:ext cx="3214710" cy="392909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3"/>
            <a:endCxn id="20" idx="1"/>
          </p:cNvCxnSpPr>
          <p:nvPr/>
        </p:nvCxnSpPr>
        <p:spPr>
          <a:xfrm>
            <a:off x="4071934" y="2178835"/>
            <a:ext cx="135732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3714744" y="1500174"/>
            <a:ext cx="1428760" cy="428628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50" dirty="0" smtClean="0"/>
              <a:t>Ribbon/Feign</a:t>
            </a:r>
            <a:endParaRPr lang="en-IN" sz="1050" dirty="0"/>
          </a:p>
        </p:txBody>
      </p:sp>
      <p:sp>
        <p:nvSpPr>
          <p:cNvPr id="15" name="Oval 14"/>
          <p:cNvSpPr/>
          <p:nvPr/>
        </p:nvSpPr>
        <p:spPr>
          <a:xfrm>
            <a:off x="3857620" y="2285992"/>
            <a:ext cx="857256" cy="35719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50" dirty="0" smtClean="0"/>
              <a:t>Hystrix</a:t>
            </a:r>
            <a:endParaRPr lang="en-IN" sz="1050" dirty="0"/>
          </a:p>
        </p:txBody>
      </p:sp>
      <p:sp>
        <p:nvSpPr>
          <p:cNvPr id="16" name="Rounded Rectangle 15"/>
          <p:cNvSpPr/>
          <p:nvPr/>
        </p:nvSpPr>
        <p:spPr>
          <a:xfrm>
            <a:off x="285720" y="1857364"/>
            <a:ext cx="1357322" cy="64294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apigateway</a:t>
            </a:r>
            <a:endParaRPr lang="en-IN" dirty="0"/>
          </a:p>
        </p:txBody>
      </p:sp>
      <p:cxnSp>
        <p:nvCxnSpPr>
          <p:cNvPr id="17" name="Straight Arrow Connector 16"/>
          <p:cNvCxnSpPr>
            <a:stCxn id="16" idx="2"/>
            <a:endCxn id="6" idx="0"/>
          </p:cNvCxnSpPr>
          <p:nvPr/>
        </p:nvCxnSpPr>
        <p:spPr>
          <a:xfrm rot="16200000" flipH="1">
            <a:off x="-589396" y="4054082"/>
            <a:ext cx="3214710" cy="107157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6" idx="2"/>
            <a:endCxn id="19" idx="0"/>
          </p:cNvCxnSpPr>
          <p:nvPr/>
        </p:nvCxnSpPr>
        <p:spPr>
          <a:xfrm rot="16200000" flipH="1">
            <a:off x="375017" y="3089669"/>
            <a:ext cx="3214710" cy="2035983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6" idx="3"/>
            <a:endCxn id="7" idx="1"/>
          </p:cNvCxnSpPr>
          <p:nvPr/>
        </p:nvCxnSpPr>
        <p:spPr>
          <a:xfrm>
            <a:off x="1643042" y="2178835"/>
            <a:ext cx="107157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35"/>
          <p:cNvSpPr/>
          <p:nvPr/>
        </p:nvSpPr>
        <p:spPr>
          <a:xfrm>
            <a:off x="4143372" y="5715016"/>
            <a:ext cx="1500198" cy="64294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Zipkin /Jaeger</a:t>
            </a:r>
            <a:endParaRPr lang="en-IN" dirty="0"/>
          </a:p>
        </p:txBody>
      </p:sp>
      <p:cxnSp>
        <p:nvCxnSpPr>
          <p:cNvPr id="37" name="Straight Arrow Connector 36"/>
          <p:cNvCxnSpPr>
            <a:stCxn id="16" idx="2"/>
            <a:endCxn id="36" idx="0"/>
          </p:cNvCxnSpPr>
          <p:nvPr/>
        </p:nvCxnSpPr>
        <p:spPr>
          <a:xfrm rot="16200000" flipH="1">
            <a:off x="1321571" y="2143116"/>
            <a:ext cx="3214710" cy="3929090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7" idx="2"/>
            <a:endCxn id="36" idx="0"/>
          </p:cNvCxnSpPr>
          <p:nvPr/>
        </p:nvCxnSpPr>
        <p:spPr>
          <a:xfrm rot="16200000" flipH="1">
            <a:off x="2536017" y="3357562"/>
            <a:ext cx="3214710" cy="1500198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0" idx="2"/>
            <a:endCxn id="36" idx="0"/>
          </p:cNvCxnSpPr>
          <p:nvPr/>
        </p:nvCxnSpPr>
        <p:spPr>
          <a:xfrm rot="5400000">
            <a:off x="3893339" y="3500438"/>
            <a:ext cx="3214710" cy="1214446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7215206" y="4643446"/>
            <a:ext cx="1500198" cy="64294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Rabbit MQ / AMQP</a:t>
            </a:r>
            <a:endParaRPr lang="en-IN" dirty="0"/>
          </a:p>
        </p:txBody>
      </p:sp>
      <p:cxnSp>
        <p:nvCxnSpPr>
          <p:cNvPr id="26" name="Straight Arrow Connector 25"/>
          <p:cNvCxnSpPr>
            <a:stCxn id="6" idx="0"/>
            <a:endCxn id="25" idx="1"/>
          </p:cNvCxnSpPr>
          <p:nvPr/>
        </p:nvCxnSpPr>
        <p:spPr>
          <a:xfrm rot="5400000" flipH="1" flipV="1">
            <a:off x="3768323" y="2268133"/>
            <a:ext cx="750099" cy="6143668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6" idx="2"/>
            <a:endCxn id="25" idx="0"/>
          </p:cNvCxnSpPr>
          <p:nvPr/>
        </p:nvCxnSpPr>
        <p:spPr>
          <a:xfrm rot="16200000" flipH="1">
            <a:off x="3393273" y="71414"/>
            <a:ext cx="2143140" cy="7000924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7" idx="2"/>
            <a:endCxn id="25" idx="0"/>
          </p:cNvCxnSpPr>
          <p:nvPr/>
        </p:nvCxnSpPr>
        <p:spPr>
          <a:xfrm rot="16200000" flipH="1">
            <a:off x="4607719" y="1285860"/>
            <a:ext cx="2143140" cy="4572032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0" idx="2"/>
            <a:endCxn id="25" idx="0"/>
          </p:cNvCxnSpPr>
          <p:nvPr/>
        </p:nvCxnSpPr>
        <p:spPr>
          <a:xfrm rot="16200000" flipH="1">
            <a:off x="5965041" y="2643182"/>
            <a:ext cx="2143140" cy="1857388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1714480" y="5429264"/>
            <a:ext cx="571504" cy="285752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50" dirty="0" smtClean="0"/>
              <a:t>bus</a:t>
            </a:r>
            <a:endParaRPr lang="en-IN" sz="1050" dirty="0"/>
          </a:p>
        </p:txBody>
      </p:sp>
      <p:sp>
        <p:nvSpPr>
          <p:cNvPr id="45" name="Oval 44"/>
          <p:cNvSpPr/>
          <p:nvPr/>
        </p:nvSpPr>
        <p:spPr>
          <a:xfrm>
            <a:off x="1428728" y="2571744"/>
            <a:ext cx="571504" cy="285752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50" dirty="0" smtClean="0"/>
              <a:t>bus</a:t>
            </a:r>
            <a:endParaRPr lang="en-IN" sz="1050" dirty="0"/>
          </a:p>
        </p:txBody>
      </p:sp>
      <p:sp>
        <p:nvSpPr>
          <p:cNvPr id="46" name="Oval 45"/>
          <p:cNvSpPr/>
          <p:nvPr/>
        </p:nvSpPr>
        <p:spPr>
          <a:xfrm>
            <a:off x="3929058" y="2786058"/>
            <a:ext cx="571504" cy="285752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50" dirty="0" smtClean="0"/>
              <a:t>bus</a:t>
            </a:r>
            <a:endParaRPr lang="en-IN" sz="1050" dirty="0"/>
          </a:p>
        </p:txBody>
      </p:sp>
      <p:sp>
        <p:nvSpPr>
          <p:cNvPr id="47" name="Oval 46"/>
          <p:cNvSpPr/>
          <p:nvPr/>
        </p:nvSpPr>
        <p:spPr>
          <a:xfrm>
            <a:off x="6072198" y="2786058"/>
            <a:ext cx="571504" cy="285752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50" dirty="0" smtClean="0"/>
              <a:t>bus</a:t>
            </a:r>
            <a:endParaRPr lang="en-IN" sz="1050" dirty="0"/>
          </a:p>
        </p:txBody>
      </p:sp>
      <p:sp>
        <p:nvSpPr>
          <p:cNvPr id="48" name="Rounded Rectangle 47"/>
          <p:cNvSpPr/>
          <p:nvPr/>
        </p:nvSpPr>
        <p:spPr>
          <a:xfrm>
            <a:off x="7715272" y="1857364"/>
            <a:ext cx="1357322" cy="64294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audit</a:t>
            </a:r>
            <a:endParaRPr lang="en-IN" dirty="0"/>
          </a:p>
        </p:txBody>
      </p:sp>
      <p:sp>
        <p:nvSpPr>
          <p:cNvPr id="53" name="Can 52"/>
          <p:cNvSpPr/>
          <p:nvPr/>
        </p:nvSpPr>
        <p:spPr>
          <a:xfrm>
            <a:off x="7929586" y="214290"/>
            <a:ext cx="928694" cy="714380"/>
          </a:xfrm>
          <a:prstGeom prst="ca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 smtClean="0"/>
              <a:t>auditDB</a:t>
            </a:r>
            <a:endParaRPr lang="en-IN" sz="1200" dirty="0"/>
          </a:p>
        </p:txBody>
      </p:sp>
      <p:cxnSp>
        <p:nvCxnSpPr>
          <p:cNvPr id="54" name="Straight Arrow Connector 53"/>
          <p:cNvCxnSpPr>
            <a:stCxn id="48" idx="0"/>
            <a:endCxn id="53" idx="3"/>
          </p:cNvCxnSpPr>
          <p:nvPr/>
        </p:nvCxnSpPr>
        <p:spPr>
          <a:xfrm rot="5400000" flipH="1" flipV="1">
            <a:off x="7929586" y="1393017"/>
            <a:ext cx="928694" cy="1588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20" idx="3"/>
            <a:endCxn id="25" idx="0"/>
          </p:cNvCxnSpPr>
          <p:nvPr/>
        </p:nvCxnSpPr>
        <p:spPr>
          <a:xfrm>
            <a:off x="6786578" y="2178835"/>
            <a:ext cx="1178727" cy="2464611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48" idx="2"/>
            <a:endCxn id="25" idx="0"/>
          </p:cNvCxnSpPr>
          <p:nvPr/>
        </p:nvCxnSpPr>
        <p:spPr>
          <a:xfrm rot="5400000">
            <a:off x="7108049" y="3357562"/>
            <a:ext cx="2143140" cy="428628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48" idx="2"/>
            <a:endCxn id="6" idx="0"/>
          </p:cNvCxnSpPr>
          <p:nvPr/>
        </p:nvCxnSpPr>
        <p:spPr>
          <a:xfrm rot="5400000">
            <a:off x="3125381" y="446464"/>
            <a:ext cx="3214710" cy="7322395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48" idx="2"/>
            <a:endCxn id="19" idx="0"/>
          </p:cNvCxnSpPr>
          <p:nvPr/>
        </p:nvCxnSpPr>
        <p:spPr>
          <a:xfrm rot="5400000">
            <a:off x="4089794" y="1410877"/>
            <a:ext cx="3214710" cy="5393569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48" idx="2"/>
            <a:endCxn id="36" idx="0"/>
          </p:cNvCxnSpPr>
          <p:nvPr/>
        </p:nvCxnSpPr>
        <p:spPr>
          <a:xfrm rot="5400000">
            <a:off x="5036347" y="2357430"/>
            <a:ext cx="3214710" cy="3500462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7000892" y="1071546"/>
            <a:ext cx="1357322" cy="64294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S1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7000892" y="2071678"/>
            <a:ext cx="1357322" cy="64294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S2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7000892" y="3143248"/>
            <a:ext cx="1357322" cy="64294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S3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428596" y="2143116"/>
            <a:ext cx="1000132" cy="64294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client</a:t>
            </a:r>
            <a:endParaRPr lang="en-IN" dirty="0"/>
          </a:p>
        </p:txBody>
      </p:sp>
      <p:cxnSp>
        <p:nvCxnSpPr>
          <p:cNvPr id="15" name="Straight Arrow Connector 14"/>
          <p:cNvCxnSpPr>
            <a:stCxn id="14" idx="3"/>
            <a:endCxn id="32" idx="1"/>
          </p:cNvCxnSpPr>
          <p:nvPr/>
        </p:nvCxnSpPr>
        <p:spPr>
          <a:xfrm>
            <a:off x="1428728" y="2464587"/>
            <a:ext cx="300039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32" idx="3"/>
            <a:endCxn id="13" idx="1"/>
          </p:cNvCxnSpPr>
          <p:nvPr/>
        </p:nvCxnSpPr>
        <p:spPr>
          <a:xfrm>
            <a:off x="5786446" y="2464587"/>
            <a:ext cx="1214446" cy="10001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32" idx="3"/>
            <a:endCxn id="8" idx="1"/>
          </p:cNvCxnSpPr>
          <p:nvPr/>
        </p:nvCxnSpPr>
        <p:spPr>
          <a:xfrm flipV="1">
            <a:off x="5786446" y="1393017"/>
            <a:ext cx="1214446" cy="10715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14348" y="285728"/>
            <a:ext cx="2786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SERVER SIDE DISCOVERY</a:t>
            </a:r>
            <a:endParaRPr lang="en-IN" dirty="0"/>
          </a:p>
        </p:txBody>
      </p:sp>
      <p:sp>
        <p:nvSpPr>
          <p:cNvPr id="32" name="Rounded Rectangle 31"/>
          <p:cNvSpPr/>
          <p:nvPr/>
        </p:nvSpPr>
        <p:spPr>
          <a:xfrm>
            <a:off x="4429124" y="2143116"/>
            <a:ext cx="1357322" cy="64294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LB</a:t>
            </a:r>
          </a:p>
        </p:txBody>
      </p:sp>
      <p:cxnSp>
        <p:nvCxnSpPr>
          <p:cNvPr id="36" name="Straight Arrow Connector 35"/>
          <p:cNvCxnSpPr>
            <a:stCxn id="32" idx="3"/>
            <a:endCxn id="10" idx="1"/>
          </p:cNvCxnSpPr>
          <p:nvPr/>
        </p:nvCxnSpPr>
        <p:spPr>
          <a:xfrm flipV="1">
            <a:off x="5786446" y="2393149"/>
            <a:ext cx="1214446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ounded Rectangle 41"/>
          <p:cNvSpPr/>
          <p:nvPr/>
        </p:nvSpPr>
        <p:spPr>
          <a:xfrm>
            <a:off x="7072330" y="4071942"/>
            <a:ext cx="1357322" cy="64294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S-new</a:t>
            </a:r>
          </a:p>
        </p:txBody>
      </p:sp>
      <p:cxnSp>
        <p:nvCxnSpPr>
          <p:cNvPr id="43" name="Straight Arrow Connector 42"/>
          <p:cNvCxnSpPr>
            <a:stCxn id="32" idx="3"/>
            <a:endCxn id="42" idx="1"/>
          </p:cNvCxnSpPr>
          <p:nvPr/>
        </p:nvCxnSpPr>
        <p:spPr>
          <a:xfrm>
            <a:off x="5786446" y="2464587"/>
            <a:ext cx="1285884" cy="19288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7000892" y="1071546"/>
            <a:ext cx="1357322" cy="642942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S1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7000892" y="2071678"/>
            <a:ext cx="1357322" cy="64294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S2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7000892" y="3143248"/>
            <a:ext cx="1357322" cy="64294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S3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428596" y="2143116"/>
            <a:ext cx="1000132" cy="64294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client</a:t>
            </a:r>
            <a:endParaRPr lang="en-IN" dirty="0"/>
          </a:p>
        </p:txBody>
      </p:sp>
      <p:cxnSp>
        <p:nvCxnSpPr>
          <p:cNvPr id="15" name="Straight Arrow Connector 14"/>
          <p:cNvCxnSpPr>
            <a:stCxn id="14" idx="3"/>
            <a:endCxn id="32" idx="1"/>
          </p:cNvCxnSpPr>
          <p:nvPr/>
        </p:nvCxnSpPr>
        <p:spPr>
          <a:xfrm flipV="1">
            <a:off x="1428728" y="1678769"/>
            <a:ext cx="2428892" cy="7858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32" idx="3"/>
            <a:endCxn id="8" idx="1"/>
          </p:cNvCxnSpPr>
          <p:nvPr/>
        </p:nvCxnSpPr>
        <p:spPr>
          <a:xfrm flipV="1">
            <a:off x="5214942" y="1393017"/>
            <a:ext cx="1785950" cy="285752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14348" y="285728"/>
            <a:ext cx="2786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CLIENT SIDE DISCOVERY</a:t>
            </a:r>
            <a:endParaRPr lang="en-IN" dirty="0"/>
          </a:p>
        </p:txBody>
      </p:sp>
      <p:sp>
        <p:nvSpPr>
          <p:cNvPr id="32" name="Rounded Rectangle 31"/>
          <p:cNvSpPr/>
          <p:nvPr/>
        </p:nvSpPr>
        <p:spPr>
          <a:xfrm>
            <a:off x="3857620" y="1357298"/>
            <a:ext cx="1357322" cy="64294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Service Registry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7072330" y="4071942"/>
            <a:ext cx="1357322" cy="64294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S-new</a:t>
            </a:r>
          </a:p>
        </p:txBody>
      </p:sp>
      <p:cxnSp>
        <p:nvCxnSpPr>
          <p:cNvPr id="23" name="Straight Arrow Connector 22"/>
          <p:cNvCxnSpPr>
            <a:stCxn id="32" idx="3"/>
            <a:endCxn id="10" idx="1"/>
          </p:cNvCxnSpPr>
          <p:nvPr/>
        </p:nvCxnSpPr>
        <p:spPr>
          <a:xfrm>
            <a:off x="5214942" y="1678769"/>
            <a:ext cx="1785950" cy="714380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32" idx="3"/>
            <a:endCxn id="13" idx="1"/>
          </p:cNvCxnSpPr>
          <p:nvPr/>
        </p:nvCxnSpPr>
        <p:spPr>
          <a:xfrm>
            <a:off x="5214942" y="1678769"/>
            <a:ext cx="1785950" cy="1785950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32" idx="3"/>
            <a:endCxn id="42" idx="1"/>
          </p:cNvCxnSpPr>
          <p:nvPr/>
        </p:nvCxnSpPr>
        <p:spPr>
          <a:xfrm>
            <a:off x="5214942" y="1678769"/>
            <a:ext cx="1857388" cy="2714644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7143768" y="571480"/>
            <a:ext cx="1357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</a:t>
            </a:r>
            <a:endParaRPr lang="en-IN" dirty="0"/>
          </a:p>
        </p:txBody>
      </p:sp>
      <p:sp>
        <p:nvSpPr>
          <p:cNvPr id="38" name="TextBox 37"/>
          <p:cNvSpPr txBox="1"/>
          <p:nvPr/>
        </p:nvSpPr>
        <p:spPr>
          <a:xfrm>
            <a:off x="3857620" y="571480"/>
            <a:ext cx="1357322" cy="738664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IN" sz="1400" i="1" dirty="0" smtClean="0"/>
              <a:t>S1 </a:t>
            </a:r>
            <a:r>
              <a:rPr lang="en-IN" sz="1400" i="1" dirty="0" err="1" smtClean="0"/>
              <a:t>host:port</a:t>
            </a:r>
            <a:endParaRPr lang="en-IN" sz="1400" i="1" dirty="0" smtClean="0"/>
          </a:p>
          <a:p>
            <a:r>
              <a:rPr lang="en-IN" sz="1400" i="1" dirty="0" smtClean="0"/>
              <a:t>S2 </a:t>
            </a:r>
            <a:r>
              <a:rPr lang="en-IN" sz="1400" i="1" dirty="0" err="1" smtClean="0"/>
              <a:t>host:port</a:t>
            </a:r>
            <a:endParaRPr lang="en-IN" sz="1400" i="1" dirty="0" smtClean="0"/>
          </a:p>
          <a:p>
            <a:r>
              <a:rPr lang="en-IN" sz="1400" i="1" dirty="0" smtClean="0"/>
              <a:t>S3 </a:t>
            </a:r>
            <a:r>
              <a:rPr lang="en-IN" sz="1400" i="1" dirty="0" err="1" smtClean="0"/>
              <a:t>host:port</a:t>
            </a:r>
            <a:endParaRPr lang="en-IN" sz="1400" i="1" dirty="0"/>
          </a:p>
        </p:txBody>
      </p:sp>
      <p:sp>
        <p:nvSpPr>
          <p:cNvPr id="39" name="TextBox 38"/>
          <p:cNvSpPr txBox="1"/>
          <p:nvPr/>
        </p:nvSpPr>
        <p:spPr>
          <a:xfrm>
            <a:off x="1785918" y="1857364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</a:t>
            </a:r>
            <a:endParaRPr lang="en-IN" dirty="0"/>
          </a:p>
        </p:txBody>
      </p:sp>
      <p:sp>
        <p:nvSpPr>
          <p:cNvPr id="40" name="TextBox 39"/>
          <p:cNvSpPr txBox="1"/>
          <p:nvPr/>
        </p:nvSpPr>
        <p:spPr>
          <a:xfrm>
            <a:off x="2571736" y="2143116"/>
            <a:ext cx="857256" cy="461665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IN" sz="800" dirty="0" smtClean="0"/>
              <a:t>S1 </a:t>
            </a:r>
            <a:r>
              <a:rPr lang="en-IN" sz="800" dirty="0" err="1" smtClean="0"/>
              <a:t>host:port</a:t>
            </a:r>
            <a:endParaRPr lang="en-IN" sz="800" dirty="0" smtClean="0"/>
          </a:p>
          <a:p>
            <a:r>
              <a:rPr lang="en-IN" sz="800" dirty="0" smtClean="0"/>
              <a:t>S2 </a:t>
            </a:r>
            <a:r>
              <a:rPr lang="en-IN" sz="800" dirty="0" err="1" smtClean="0"/>
              <a:t>host:port</a:t>
            </a:r>
            <a:endParaRPr lang="en-IN" sz="800" dirty="0" smtClean="0"/>
          </a:p>
          <a:p>
            <a:r>
              <a:rPr lang="en-IN" sz="800" dirty="0" smtClean="0"/>
              <a:t>S3 </a:t>
            </a:r>
            <a:r>
              <a:rPr lang="en-IN" sz="800" dirty="0" err="1" smtClean="0"/>
              <a:t>host:port</a:t>
            </a:r>
            <a:endParaRPr lang="en-IN" sz="800" dirty="0"/>
          </a:p>
        </p:txBody>
      </p:sp>
      <p:cxnSp>
        <p:nvCxnSpPr>
          <p:cNvPr id="41" name="Straight Arrow Connector 40"/>
          <p:cNvCxnSpPr/>
          <p:nvPr/>
        </p:nvCxnSpPr>
        <p:spPr>
          <a:xfrm flipV="1">
            <a:off x="1428728" y="1857364"/>
            <a:ext cx="2428892" cy="785818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14282" y="2928934"/>
            <a:ext cx="18573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Client side load Balancing</a:t>
            </a:r>
            <a:endParaRPr lang="en-IN" dirty="0"/>
          </a:p>
        </p:txBody>
      </p:sp>
      <p:cxnSp>
        <p:nvCxnSpPr>
          <p:cNvPr id="45" name="Straight Arrow Connector 44"/>
          <p:cNvCxnSpPr/>
          <p:nvPr/>
        </p:nvCxnSpPr>
        <p:spPr>
          <a:xfrm flipV="1">
            <a:off x="1357290" y="2571744"/>
            <a:ext cx="5643602" cy="2143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786182" y="2143116"/>
            <a:ext cx="15716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/>
              <a:t>Eureka Server</a:t>
            </a:r>
            <a:endParaRPr lang="en-IN" sz="1200" dirty="0"/>
          </a:p>
        </p:txBody>
      </p:sp>
      <p:sp>
        <p:nvSpPr>
          <p:cNvPr id="49" name="TextBox 48"/>
          <p:cNvSpPr txBox="1"/>
          <p:nvPr/>
        </p:nvSpPr>
        <p:spPr>
          <a:xfrm>
            <a:off x="8358182" y="1214422"/>
            <a:ext cx="785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/>
              <a:t>Eureka Client</a:t>
            </a:r>
            <a:endParaRPr lang="en-IN" sz="1200" dirty="0"/>
          </a:p>
        </p:txBody>
      </p:sp>
      <p:sp>
        <p:nvSpPr>
          <p:cNvPr id="50" name="Rounded Rectangle 49"/>
          <p:cNvSpPr/>
          <p:nvPr/>
        </p:nvSpPr>
        <p:spPr>
          <a:xfrm>
            <a:off x="2714612" y="4000504"/>
            <a:ext cx="1357322" cy="64294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Service Registry</a:t>
            </a:r>
          </a:p>
        </p:txBody>
      </p:sp>
      <p:sp>
        <p:nvSpPr>
          <p:cNvPr id="51" name="Rounded Rectangle 50"/>
          <p:cNvSpPr/>
          <p:nvPr/>
        </p:nvSpPr>
        <p:spPr>
          <a:xfrm>
            <a:off x="4857752" y="4000504"/>
            <a:ext cx="1357322" cy="64294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Service Registry</a:t>
            </a:r>
          </a:p>
        </p:txBody>
      </p:sp>
      <p:cxnSp>
        <p:nvCxnSpPr>
          <p:cNvPr id="52" name="Straight Arrow Connector 51"/>
          <p:cNvCxnSpPr>
            <a:stCxn id="32" idx="2"/>
            <a:endCxn id="50" idx="0"/>
          </p:cNvCxnSpPr>
          <p:nvPr/>
        </p:nvCxnSpPr>
        <p:spPr>
          <a:xfrm rot="5400000">
            <a:off x="2964645" y="2428868"/>
            <a:ext cx="2000264" cy="1143008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32" idx="2"/>
            <a:endCxn id="51" idx="0"/>
          </p:cNvCxnSpPr>
          <p:nvPr/>
        </p:nvCxnSpPr>
        <p:spPr>
          <a:xfrm rot="16200000" flipH="1">
            <a:off x="4036215" y="2500306"/>
            <a:ext cx="2000264" cy="1000132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51" idx="1"/>
            <a:endCxn id="50" idx="3"/>
          </p:cNvCxnSpPr>
          <p:nvPr/>
        </p:nvCxnSpPr>
        <p:spPr>
          <a:xfrm rot="10800000">
            <a:off x="4071934" y="4321975"/>
            <a:ext cx="785818" cy="1588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8358182" y="2143116"/>
            <a:ext cx="785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/>
              <a:t>Eureka Client</a:t>
            </a:r>
            <a:endParaRPr lang="en-IN" sz="1200" dirty="0"/>
          </a:p>
        </p:txBody>
      </p:sp>
      <p:sp>
        <p:nvSpPr>
          <p:cNvPr id="63" name="TextBox 62"/>
          <p:cNvSpPr txBox="1"/>
          <p:nvPr/>
        </p:nvSpPr>
        <p:spPr>
          <a:xfrm>
            <a:off x="8358182" y="3214686"/>
            <a:ext cx="785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/>
              <a:t>Eureka Client</a:t>
            </a:r>
            <a:endParaRPr lang="en-IN" sz="1200" dirty="0"/>
          </a:p>
        </p:txBody>
      </p:sp>
      <p:sp>
        <p:nvSpPr>
          <p:cNvPr id="64" name="TextBox 63"/>
          <p:cNvSpPr txBox="1"/>
          <p:nvPr/>
        </p:nvSpPr>
        <p:spPr>
          <a:xfrm>
            <a:off x="8358182" y="4143380"/>
            <a:ext cx="785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/>
              <a:t>Eureka Client</a:t>
            </a:r>
            <a:endParaRPr lang="en-IN" sz="1200" dirty="0"/>
          </a:p>
        </p:txBody>
      </p:sp>
      <p:sp>
        <p:nvSpPr>
          <p:cNvPr id="65" name="TextBox 64"/>
          <p:cNvSpPr txBox="1"/>
          <p:nvPr/>
        </p:nvSpPr>
        <p:spPr>
          <a:xfrm>
            <a:off x="2714612" y="4714884"/>
            <a:ext cx="1357322" cy="738664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IN" sz="1400" i="1" dirty="0"/>
              <a:t>S1 </a:t>
            </a:r>
            <a:r>
              <a:rPr lang="en-IN" sz="1400" i="1" dirty="0" err="1"/>
              <a:t>host:port</a:t>
            </a:r>
            <a:endParaRPr lang="en-IN" sz="1400" i="1" dirty="0"/>
          </a:p>
          <a:p>
            <a:r>
              <a:rPr lang="en-IN" sz="1400" i="1" dirty="0"/>
              <a:t>S2 </a:t>
            </a:r>
            <a:r>
              <a:rPr lang="en-IN" sz="1400" i="1" dirty="0" err="1"/>
              <a:t>host:port</a:t>
            </a:r>
            <a:endParaRPr lang="en-IN" sz="1400" i="1" dirty="0"/>
          </a:p>
          <a:p>
            <a:r>
              <a:rPr lang="en-IN" sz="1400" i="1" dirty="0"/>
              <a:t>S3 </a:t>
            </a:r>
            <a:r>
              <a:rPr lang="en-IN" sz="1400" i="1" dirty="0" err="1"/>
              <a:t>host:port</a:t>
            </a:r>
            <a:endParaRPr lang="en-IN" sz="1400" i="1" dirty="0"/>
          </a:p>
        </p:txBody>
      </p:sp>
      <p:sp>
        <p:nvSpPr>
          <p:cNvPr id="66" name="TextBox 65"/>
          <p:cNvSpPr txBox="1"/>
          <p:nvPr/>
        </p:nvSpPr>
        <p:spPr>
          <a:xfrm>
            <a:off x="4857752" y="4786322"/>
            <a:ext cx="1357322" cy="738664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IN" sz="1400" i="1" dirty="0"/>
              <a:t>S1 </a:t>
            </a:r>
            <a:r>
              <a:rPr lang="en-IN" sz="1400" i="1" dirty="0" err="1"/>
              <a:t>host:port</a:t>
            </a:r>
            <a:endParaRPr lang="en-IN" sz="1400" i="1" dirty="0"/>
          </a:p>
          <a:p>
            <a:r>
              <a:rPr lang="en-IN" sz="1400" i="1" dirty="0"/>
              <a:t>S2 </a:t>
            </a:r>
            <a:r>
              <a:rPr lang="en-IN" sz="1400" i="1" dirty="0" err="1"/>
              <a:t>host:port</a:t>
            </a:r>
            <a:endParaRPr lang="en-IN" sz="1400" i="1" dirty="0"/>
          </a:p>
          <a:p>
            <a:r>
              <a:rPr lang="en-IN" sz="1400" i="1" dirty="0"/>
              <a:t>S3 </a:t>
            </a:r>
            <a:r>
              <a:rPr lang="en-IN" sz="1400" i="1" dirty="0" err="1"/>
              <a:t>host:port</a:t>
            </a:r>
            <a:endParaRPr lang="en-IN" sz="1400" i="1" dirty="0"/>
          </a:p>
        </p:txBody>
      </p:sp>
      <p:sp>
        <p:nvSpPr>
          <p:cNvPr id="68" name="TextBox 67"/>
          <p:cNvSpPr txBox="1"/>
          <p:nvPr/>
        </p:nvSpPr>
        <p:spPr>
          <a:xfrm>
            <a:off x="357158" y="3571876"/>
            <a:ext cx="1357322" cy="738664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IN" sz="1400" i="1" dirty="0"/>
              <a:t>S1 </a:t>
            </a:r>
            <a:r>
              <a:rPr lang="en-IN" sz="1400" i="1" dirty="0" err="1"/>
              <a:t>host:port</a:t>
            </a:r>
            <a:endParaRPr lang="en-IN" sz="1400" i="1" dirty="0"/>
          </a:p>
          <a:p>
            <a:r>
              <a:rPr lang="en-IN" sz="1400" i="1" dirty="0"/>
              <a:t>S2 </a:t>
            </a:r>
            <a:r>
              <a:rPr lang="en-IN" sz="1400" i="1" dirty="0" err="1"/>
              <a:t>host:port</a:t>
            </a:r>
            <a:endParaRPr lang="en-IN" sz="1400" i="1" dirty="0"/>
          </a:p>
          <a:p>
            <a:r>
              <a:rPr lang="en-IN" sz="1400" i="1" dirty="0"/>
              <a:t>S3 </a:t>
            </a:r>
            <a:r>
              <a:rPr lang="en-IN" sz="1400" i="1" dirty="0" err="1"/>
              <a:t>host:port</a:t>
            </a:r>
            <a:endParaRPr lang="en-IN" sz="1400" i="1" dirty="0"/>
          </a:p>
        </p:txBody>
      </p:sp>
      <p:sp>
        <p:nvSpPr>
          <p:cNvPr id="69" name="TextBox 68"/>
          <p:cNvSpPr txBox="1"/>
          <p:nvPr/>
        </p:nvSpPr>
        <p:spPr>
          <a:xfrm>
            <a:off x="285720" y="5000636"/>
            <a:ext cx="1357322" cy="523220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IN" sz="1400" i="1" dirty="0"/>
              <a:t>S1 </a:t>
            </a:r>
            <a:r>
              <a:rPr lang="en-IN" sz="1400" i="1" dirty="0" err="1"/>
              <a:t>host:port</a:t>
            </a:r>
            <a:endParaRPr lang="en-IN" sz="1400" i="1" dirty="0"/>
          </a:p>
          <a:p>
            <a:r>
              <a:rPr lang="en-IN" sz="1400" i="1" dirty="0"/>
              <a:t>S3 </a:t>
            </a:r>
            <a:r>
              <a:rPr lang="en-IN" sz="1400" i="1" dirty="0" err="1"/>
              <a:t>host:port</a:t>
            </a:r>
            <a:endParaRPr lang="en-IN" sz="1400" i="1" dirty="0"/>
          </a:p>
        </p:txBody>
      </p:sp>
      <p:sp>
        <p:nvSpPr>
          <p:cNvPr id="70" name="Down Arrow 69"/>
          <p:cNvSpPr/>
          <p:nvPr/>
        </p:nvSpPr>
        <p:spPr>
          <a:xfrm>
            <a:off x="571472" y="4429132"/>
            <a:ext cx="642942" cy="4286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714348" y="285728"/>
            <a:ext cx="2786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VM</a:t>
            </a:r>
            <a:endParaRPr lang="en-IN" dirty="0"/>
          </a:p>
        </p:txBody>
      </p:sp>
      <p:pic>
        <p:nvPicPr>
          <p:cNvPr id="1026" name="Picture 2" descr="Hypervisor Type 1 and Type 2-imag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785794"/>
            <a:ext cx="8143932" cy="58203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714348" y="285728"/>
            <a:ext cx="2786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VM</a:t>
            </a:r>
            <a:endParaRPr lang="en-IN" dirty="0"/>
          </a:p>
        </p:txBody>
      </p:sp>
      <p:pic>
        <p:nvPicPr>
          <p:cNvPr id="17410" name="Picture 2" descr="Type-1 and Type-2 Hypervisor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928670"/>
            <a:ext cx="9144001" cy="438912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500034" y="357166"/>
            <a:ext cx="8286808" cy="614366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r>
              <a:rPr lang="en-IN" dirty="0" smtClean="0"/>
              <a:t>WINDOWS VM</a:t>
            </a:r>
            <a:endParaRPr lang="en-IN" dirty="0"/>
          </a:p>
        </p:txBody>
      </p:sp>
      <p:sp>
        <p:nvSpPr>
          <p:cNvPr id="5" name="Rounded Rectangle 4"/>
          <p:cNvSpPr/>
          <p:nvPr/>
        </p:nvSpPr>
        <p:spPr>
          <a:xfrm>
            <a:off x="1928794" y="571480"/>
            <a:ext cx="5214974" cy="35719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r>
              <a:rPr lang="en-IN" dirty="0" smtClean="0"/>
              <a:t>VM Box</a:t>
            </a:r>
            <a:endParaRPr lang="en-IN" dirty="0"/>
          </a:p>
        </p:txBody>
      </p:sp>
      <p:sp>
        <p:nvSpPr>
          <p:cNvPr id="6" name="Rounded Rectangle 5"/>
          <p:cNvSpPr/>
          <p:nvPr/>
        </p:nvSpPr>
        <p:spPr>
          <a:xfrm>
            <a:off x="2214546" y="857232"/>
            <a:ext cx="4643470" cy="249080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r>
              <a:rPr lang="en-IN" dirty="0" smtClean="0"/>
              <a:t>Docker-vm1 (</a:t>
            </a:r>
            <a:r>
              <a:rPr lang="en-IN" dirty="0" err="1" smtClean="0"/>
              <a:t>docker</a:t>
            </a:r>
            <a:r>
              <a:rPr lang="en-IN" dirty="0" smtClean="0"/>
              <a:t>-host)</a:t>
            </a:r>
            <a:endParaRPr lang="en-IN" dirty="0" smtClean="0"/>
          </a:p>
        </p:txBody>
      </p:sp>
      <p:sp>
        <p:nvSpPr>
          <p:cNvPr id="7" name="Flowchart: Preparation 6"/>
          <p:cNvSpPr/>
          <p:nvPr/>
        </p:nvSpPr>
        <p:spPr>
          <a:xfrm>
            <a:off x="3643306" y="1071546"/>
            <a:ext cx="1785950" cy="500066"/>
          </a:xfrm>
          <a:prstGeom prst="flowChartPreparation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 smtClean="0"/>
              <a:t>dockerd</a:t>
            </a:r>
            <a:endParaRPr lang="en-IN" dirty="0"/>
          </a:p>
        </p:txBody>
      </p:sp>
      <p:sp>
        <p:nvSpPr>
          <p:cNvPr id="13" name="Oval 12"/>
          <p:cNvSpPr/>
          <p:nvPr/>
        </p:nvSpPr>
        <p:spPr>
          <a:xfrm>
            <a:off x="3714744" y="1857364"/>
            <a:ext cx="1571636" cy="571504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n</a:t>
            </a:r>
            <a:r>
              <a:rPr lang="en-IN" dirty="0" smtClean="0"/>
              <a:t>ginx:80</a:t>
            </a:r>
            <a:endParaRPr lang="en-IN" dirty="0"/>
          </a:p>
        </p:txBody>
      </p:sp>
      <p:sp>
        <p:nvSpPr>
          <p:cNvPr id="14" name="Rounded Rectangle 13"/>
          <p:cNvSpPr/>
          <p:nvPr/>
        </p:nvSpPr>
        <p:spPr>
          <a:xfrm>
            <a:off x="2357422" y="4929198"/>
            <a:ext cx="2214578" cy="6429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docker-machine.exe</a:t>
            </a:r>
            <a:endParaRPr lang="en-IN" dirty="0"/>
          </a:p>
        </p:txBody>
      </p:sp>
      <p:sp>
        <p:nvSpPr>
          <p:cNvPr id="15" name="Rounded Rectangle 14"/>
          <p:cNvSpPr/>
          <p:nvPr/>
        </p:nvSpPr>
        <p:spPr>
          <a:xfrm>
            <a:off x="4857752" y="4929198"/>
            <a:ext cx="1928826" cy="6429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d</a:t>
            </a:r>
            <a:r>
              <a:rPr lang="en-IN" dirty="0" smtClean="0"/>
              <a:t>ocker.exe</a:t>
            </a:r>
            <a:endParaRPr lang="en-IN" dirty="0"/>
          </a:p>
        </p:txBody>
      </p:sp>
      <p:cxnSp>
        <p:nvCxnSpPr>
          <p:cNvPr id="17" name="Straight Arrow Connector 16"/>
          <p:cNvCxnSpPr>
            <a:stCxn id="14" idx="0"/>
          </p:cNvCxnSpPr>
          <p:nvPr/>
        </p:nvCxnSpPr>
        <p:spPr>
          <a:xfrm rot="5400000" flipH="1" flipV="1">
            <a:off x="2696752" y="4125521"/>
            <a:ext cx="1571636" cy="357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13" idx="4"/>
          </p:cNvCxnSpPr>
          <p:nvPr/>
        </p:nvCxnSpPr>
        <p:spPr>
          <a:xfrm rot="16200000" flipV="1">
            <a:off x="3929060" y="3000370"/>
            <a:ext cx="2571770" cy="14287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 Diagonal Corner Rectangle 20"/>
          <p:cNvSpPr/>
          <p:nvPr/>
        </p:nvSpPr>
        <p:spPr>
          <a:xfrm>
            <a:off x="5786446" y="1142984"/>
            <a:ext cx="857256" cy="857256"/>
          </a:xfrm>
          <a:prstGeom prst="round2Diag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Image cache</a:t>
            </a:r>
            <a:endParaRPr lang="en-IN" dirty="0" smtClean="0"/>
          </a:p>
        </p:txBody>
      </p:sp>
      <p:sp>
        <p:nvSpPr>
          <p:cNvPr id="27" name="Rounded Rectangle 26"/>
          <p:cNvSpPr/>
          <p:nvPr/>
        </p:nvSpPr>
        <p:spPr>
          <a:xfrm>
            <a:off x="7000892" y="4929198"/>
            <a:ext cx="1428760" cy="6429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Browser / client</a:t>
            </a:r>
            <a:endParaRPr lang="en-IN" dirty="0"/>
          </a:p>
        </p:txBody>
      </p:sp>
      <p:cxnSp>
        <p:nvCxnSpPr>
          <p:cNvPr id="28" name="Straight Arrow Connector 27"/>
          <p:cNvCxnSpPr>
            <a:stCxn id="27" idx="0"/>
            <a:endCxn id="32" idx="4"/>
          </p:cNvCxnSpPr>
          <p:nvPr/>
        </p:nvCxnSpPr>
        <p:spPr>
          <a:xfrm rot="16200000" flipV="1">
            <a:off x="6322231" y="3536157"/>
            <a:ext cx="1428760" cy="13573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5786446" y="3071810"/>
            <a:ext cx="1143008" cy="428628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50" dirty="0" smtClean="0"/>
              <a:t>80:80</a:t>
            </a:r>
            <a:endParaRPr lang="en-IN" sz="1050" dirty="0"/>
          </a:p>
        </p:txBody>
      </p:sp>
      <p:cxnSp>
        <p:nvCxnSpPr>
          <p:cNvPr id="34" name="Straight Arrow Connector 33"/>
          <p:cNvCxnSpPr>
            <a:stCxn id="32" idx="1"/>
            <a:endCxn id="13" idx="5"/>
          </p:cNvCxnSpPr>
          <p:nvPr/>
        </p:nvCxnSpPr>
        <p:spPr>
          <a:xfrm rot="16200000" flipV="1">
            <a:off x="5110324" y="2291068"/>
            <a:ext cx="789408" cy="8976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928662" y="5643578"/>
            <a:ext cx="278608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900" dirty="0" smtClean="0"/>
              <a:t>SET DOCKER_TLS_VERIFY=1</a:t>
            </a:r>
          </a:p>
          <a:p>
            <a:r>
              <a:rPr lang="en-IN" sz="900" dirty="0" smtClean="0"/>
              <a:t>SET DOCKER_HOST=tcp://192.168.99.105:2376</a:t>
            </a:r>
          </a:p>
          <a:p>
            <a:r>
              <a:rPr lang="en-IN" sz="900" dirty="0" smtClean="0"/>
              <a:t>SET DOCKER_CERT_PATH=C:\Users\w2cluster01\.docker\machine\machines\docker-vm1</a:t>
            </a:r>
          </a:p>
          <a:p>
            <a:r>
              <a:rPr lang="en-IN" sz="900" dirty="0" smtClean="0"/>
              <a:t>SET DOCKER_MACHINE_NAME=docker-vm1</a:t>
            </a:r>
            <a:endParaRPr lang="en-IN" sz="9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ounded Rectangle 41"/>
          <p:cNvSpPr/>
          <p:nvPr/>
        </p:nvSpPr>
        <p:spPr>
          <a:xfrm>
            <a:off x="2143108" y="4071942"/>
            <a:ext cx="1357322" cy="64294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 smtClean="0"/>
              <a:t>linux</a:t>
            </a:r>
            <a:endParaRPr lang="en-IN" dirty="0" smtClean="0"/>
          </a:p>
        </p:txBody>
      </p:sp>
      <p:sp>
        <p:nvSpPr>
          <p:cNvPr id="16" name="Rounded Rectangle 15"/>
          <p:cNvSpPr/>
          <p:nvPr/>
        </p:nvSpPr>
        <p:spPr>
          <a:xfrm>
            <a:off x="2143108" y="3357562"/>
            <a:ext cx="1357322" cy="64294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 smtClean="0"/>
              <a:t>jre</a:t>
            </a:r>
            <a:endParaRPr lang="en-IN" dirty="0" smtClean="0"/>
          </a:p>
        </p:txBody>
      </p:sp>
      <p:sp>
        <p:nvSpPr>
          <p:cNvPr id="17" name="Rounded Rectangle 16"/>
          <p:cNvSpPr/>
          <p:nvPr/>
        </p:nvSpPr>
        <p:spPr>
          <a:xfrm>
            <a:off x="2143108" y="2571744"/>
            <a:ext cx="1357322" cy="64294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Boot app</a:t>
            </a:r>
            <a:endParaRPr lang="en-IN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1656</TotalTime>
  <Words>134</Words>
  <Application>Microsoft Office PowerPoint</Application>
  <PresentationFormat>On-screen Show (4:3)</PresentationFormat>
  <Paragraphs>116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>rg-adguard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w2cluster01</dc:creator>
  <cp:lastModifiedBy>w2cluster01</cp:lastModifiedBy>
  <cp:revision>64</cp:revision>
  <dcterms:created xsi:type="dcterms:W3CDTF">2020-04-08T03:44:56Z</dcterms:created>
  <dcterms:modified xsi:type="dcterms:W3CDTF">2020-04-09T11:17:56Z</dcterms:modified>
</cp:coreProperties>
</file>