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39" autoAdjust="0"/>
    <p:restoredTop sz="94660"/>
  </p:normalViewPr>
  <p:slideViewPr>
    <p:cSldViewPr>
      <p:cViewPr varScale="1">
        <p:scale>
          <a:sx n="61" d="100"/>
          <a:sy n="61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2906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72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625051" y="2946794"/>
            <a:ext cx="3214710" cy="23217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13428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16200000" flipV="1">
            <a:off x="2921177" y="1385268"/>
            <a:ext cx="928694" cy="154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00298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6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1982373" y="1589472"/>
            <a:ext cx="3214710" cy="503637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2946786" y="2553885"/>
            <a:ext cx="3214710" cy="310755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589464" y="3911207"/>
            <a:ext cx="3214710" cy="3929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 rot="16200000" flipH="1">
            <a:off x="-589396" y="4054082"/>
            <a:ext cx="3214710" cy="10715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rot="16200000" flipH="1">
            <a:off x="375017" y="3089669"/>
            <a:ext cx="3214710" cy="203598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>
            <a:off x="1643042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43372" y="571501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 /Jaeger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 rot="16200000" flipH="1">
            <a:off x="1321571" y="2143116"/>
            <a:ext cx="3214710" cy="392909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536017" y="3357562"/>
            <a:ext cx="3214710" cy="15001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rot="5400000">
            <a:off x="3893339" y="3500438"/>
            <a:ext cx="3214710" cy="12144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15206" y="464344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Rabbit MQ / </a:t>
            </a:r>
            <a:r>
              <a:rPr lang="en-IN" dirty="0" smtClean="0"/>
              <a:t>AMQP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6" idx="0"/>
            <a:endCxn id="25" idx="1"/>
          </p:cNvCxnSpPr>
          <p:nvPr/>
        </p:nvCxnSpPr>
        <p:spPr>
          <a:xfrm rot="5400000" flipH="1" flipV="1">
            <a:off x="3768323" y="2268133"/>
            <a:ext cx="750099" cy="61436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5" idx="0"/>
          </p:cNvCxnSpPr>
          <p:nvPr/>
        </p:nvCxnSpPr>
        <p:spPr>
          <a:xfrm rot="16200000" flipH="1">
            <a:off x="3393273" y="71414"/>
            <a:ext cx="2143140" cy="700092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25" idx="0"/>
          </p:cNvCxnSpPr>
          <p:nvPr/>
        </p:nvCxnSpPr>
        <p:spPr>
          <a:xfrm rot="16200000" flipH="1">
            <a:off x="4607719" y="1285860"/>
            <a:ext cx="2143140" cy="45720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25" idx="0"/>
          </p:cNvCxnSpPr>
          <p:nvPr/>
        </p:nvCxnSpPr>
        <p:spPr>
          <a:xfrm rot="16200000" flipH="1">
            <a:off x="5965041" y="2643182"/>
            <a:ext cx="2143140" cy="18573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14480" y="542926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5" name="Oval 44"/>
          <p:cNvSpPr/>
          <p:nvPr/>
        </p:nvSpPr>
        <p:spPr>
          <a:xfrm>
            <a:off x="1428728" y="257174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6" name="Oval 45"/>
          <p:cNvSpPr/>
          <p:nvPr/>
        </p:nvSpPr>
        <p:spPr>
          <a:xfrm>
            <a:off x="392905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7" name="Oval 46"/>
          <p:cNvSpPr/>
          <p:nvPr/>
        </p:nvSpPr>
        <p:spPr>
          <a:xfrm>
            <a:off x="607219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771527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audit</a:t>
            </a:r>
            <a:endParaRPr lang="en-IN" dirty="0"/>
          </a:p>
        </p:txBody>
      </p:sp>
      <p:sp>
        <p:nvSpPr>
          <p:cNvPr id="53" name="Can 52"/>
          <p:cNvSpPr/>
          <p:nvPr/>
        </p:nvSpPr>
        <p:spPr>
          <a:xfrm>
            <a:off x="7929586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auditDB</a:t>
            </a:r>
            <a:endParaRPr lang="en-IN" sz="1200" dirty="0"/>
          </a:p>
        </p:txBody>
      </p:sp>
      <p:cxnSp>
        <p:nvCxnSpPr>
          <p:cNvPr id="54" name="Straight Arrow Connector 53"/>
          <p:cNvCxnSpPr>
            <a:stCxn id="48" idx="0"/>
            <a:endCxn id="53" idx="3"/>
          </p:cNvCxnSpPr>
          <p:nvPr/>
        </p:nvCxnSpPr>
        <p:spPr>
          <a:xfrm rot="5400000" flipH="1" flipV="1">
            <a:off x="7929586" y="1393017"/>
            <a:ext cx="928694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  <a:endCxn id="25" idx="0"/>
          </p:cNvCxnSpPr>
          <p:nvPr/>
        </p:nvCxnSpPr>
        <p:spPr>
          <a:xfrm>
            <a:off x="6786578" y="2178835"/>
            <a:ext cx="1178727" cy="246461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25" idx="0"/>
          </p:cNvCxnSpPr>
          <p:nvPr/>
        </p:nvCxnSpPr>
        <p:spPr>
          <a:xfrm rot="5400000">
            <a:off x="7108049" y="3357562"/>
            <a:ext cx="2143140" cy="42862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2"/>
            <a:endCxn id="6" idx="0"/>
          </p:cNvCxnSpPr>
          <p:nvPr/>
        </p:nvCxnSpPr>
        <p:spPr>
          <a:xfrm rot="5400000">
            <a:off x="3125381" y="446464"/>
            <a:ext cx="3214710" cy="732239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  <a:endCxn id="19" idx="0"/>
          </p:cNvCxnSpPr>
          <p:nvPr/>
        </p:nvCxnSpPr>
        <p:spPr>
          <a:xfrm rot="5400000">
            <a:off x="4089794" y="1410877"/>
            <a:ext cx="3214710" cy="539356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2"/>
            <a:endCxn id="36" idx="0"/>
          </p:cNvCxnSpPr>
          <p:nvPr/>
        </p:nvCxnSpPr>
        <p:spPr>
          <a:xfrm rot="5400000">
            <a:off x="5036347" y="2357430"/>
            <a:ext cx="3214710" cy="35004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96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44</cp:revision>
  <dcterms:created xsi:type="dcterms:W3CDTF">2020-04-08T03:44:56Z</dcterms:created>
  <dcterms:modified xsi:type="dcterms:W3CDTF">2020-04-09T05:43:02Z</dcterms:modified>
</cp:coreProperties>
</file>