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2" r:id="rId9"/>
    <p:sldId id="267" r:id="rId10"/>
    <p:sldId id="268" r:id="rId11"/>
    <p:sldId id="269" r:id="rId12"/>
    <p:sldId id="265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7441-E48E-420B-90DC-56AC229D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62445-E2C8-41E3-BBA2-E533FCFC7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95D-37BC-4767-B9A6-390DBCD3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E2CA-886C-4709-BE13-4B42AB5B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6DF0-84DC-4A2D-836B-EF916759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5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13C5-CA00-45FB-9A32-C25DFDE8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67495-39D7-43CF-8881-4467B60F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1E2E-B348-47C1-82A5-C0AD6634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CB47-1908-4FD4-AC87-FF6892A8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F1677-EA56-4E4F-8FC3-499606A4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71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ABCBD-8675-420E-B522-43EA267A1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45057-AA52-4AA3-94F5-8A1D89875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636D-61EC-408B-ADA2-E2EBA335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3DC8-093B-46C4-9AC1-80A216DA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FF96-F80A-4CFD-843E-42C9D460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74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EE69-C66F-4392-B669-7EE13772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5961-6CE5-4895-AC1D-C00E7B88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DCDD-0E88-4746-A332-020CE2F1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D82D8-2DC4-414C-934F-307DC82B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CF99-F170-42FB-8285-5EA60FB9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1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290-00DC-4E43-B3A8-402F2331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E0E9-96F3-47A0-BA67-3C741EF6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EE66-C823-4BBF-8C49-0DDC873D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DBE87-E5EB-4090-A949-CBFD8DB5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1CD9-FF3B-4473-96E1-C1238A8F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3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BF8A-9CD1-47A7-A364-377C573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0815-3FA6-408A-9791-A5CC90D71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75AB2-7F1D-404A-A6EF-1F0FEA24D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ECE0F-E691-4E51-9342-43AA6ECF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5B58F-9517-407B-9735-78F062AF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D1F64-23A9-402F-876A-14274E22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9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376C-4380-46E7-BA48-1D4C0A20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651E-C490-462D-B377-5242EA5E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10414-7B4E-4A29-AD4E-EB28CF8DD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90AA8-BFA4-43FC-AE7B-07F97E1EE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B18F7-7090-4623-9DD1-3F4F6637A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DA8FA-3C7F-4730-9BAE-6ED1E32C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799D9-8040-4920-A883-493D6D06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4671B-25AE-445C-B6A0-8935B6AA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0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83B9-56C2-4D44-8426-7E6C89DD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49F26-44D4-4307-8156-D6BF3DCD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99E9C-074A-4D08-9BA2-E1DC74F9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A9841-1CBF-4158-BFDF-F9F5BE8C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51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CBE69-B633-4415-9A63-523ECDB7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63043-21C7-4644-A8BF-AC296B3D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DE9FA-CBF2-4871-AD7B-B055F2A8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08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71D5-219D-4142-A5D9-2AB70713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F1E0-C9CF-4E3D-82DD-7A38694A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91DD6-6FF6-43EB-8CBE-60E743CD6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62AC4-81C3-4D2D-A087-7E2DF346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F94F9-2364-44D9-BBFE-413D3AEC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8CFC3-309B-45F3-BB3C-1C73CB5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02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0F82-069B-4C1C-BC34-0BE81E2B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BDB3A-4124-46F9-95F4-BB569B0E9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2BBA0-C47D-4642-A79F-EE322707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FDF72-C58D-4167-AD2E-EC4E7A00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36D1C-607A-45F0-ACE2-042BD704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01849-8261-466B-B53A-1ED61635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36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AA95B-9C1C-462B-AEAF-BD166515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E9F4C-F6AE-4E9F-91F1-054A5600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D97F4-D39E-43C2-9485-8E1E35B29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F34AE-9B36-471F-88F2-11C9A132E46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3633C-BB44-49EF-AD68-AAB4833FF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40FF2-8DF6-4EE3-B62D-A64B7717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8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E4B4D3-9AEE-463D-A4FB-67035ADE4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7" y="146614"/>
            <a:ext cx="7112366" cy="2749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A5A985-00A9-439C-960A-B21AF0811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07" y="3085351"/>
            <a:ext cx="7925207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6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3D6E1C-8AFB-4238-9290-7188A0EB6D5C}"/>
              </a:ext>
            </a:extLst>
          </p:cNvPr>
          <p:cNvSpPr/>
          <p:nvPr/>
        </p:nvSpPr>
        <p:spPr>
          <a:xfrm>
            <a:off x="76200" y="685800"/>
            <a:ext cx="11801475" cy="619334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17A09F0-24BF-493B-A3CF-448030ACCDBB}"/>
              </a:ext>
            </a:extLst>
          </p:cNvPr>
          <p:cNvSpPr/>
          <p:nvPr/>
        </p:nvSpPr>
        <p:spPr>
          <a:xfrm>
            <a:off x="6461508" y="853601"/>
            <a:ext cx="5265788" cy="47611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B94AB0D-395C-4930-98F1-5C66BD441C26}"/>
              </a:ext>
            </a:extLst>
          </p:cNvPr>
          <p:cNvSpPr/>
          <p:nvPr/>
        </p:nvSpPr>
        <p:spPr>
          <a:xfrm>
            <a:off x="220418" y="900778"/>
            <a:ext cx="5637187" cy="47611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44111FD-334A-4853-B7F2-2D873781FFE4}"/>
              </a:ext>
            </a:extLst>
          </p:cNvPr>
          <p:cNvSpPr/>
          <p:nvPr/>
        </p:nvSpPr>
        <p:spPr>
          <a:xfrm>
            <a:off x="6611961" y="1243208"/>
            <a:ext cx="5010933" cy="41774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C03ED-3E0D-4A1E-A2F7-4547D34BDA11}"/>
              </a:ext>
            </a:extLst>
          </p:cNvPr>
          <p:cNvSpPr/>
          <p:nvPr/>
        </p:nvSpPr>
        <p:spPr>
          <a:xfrm>
            <a:off x="528298" y="1250476"/>
            <a:ext cx="4965567" cy="41702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32144-D0B7-43DC-B0C9-AC8C9C9B5155}"/>
              </a:ext>
            </a:extLst>
          </p:cNvPr>
          <p:cNvSpPr/>
          <p:nvPr/>
        </p:nvSpPr>
        <p:spPr>
          <a:xfrm>
            <a:off x="2242583" y="59851"/>
            <a:ext cx="911382" cy="5487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3BE43-4A8F-4968-A86A-132EBA32E177}"/>
              </a:ext>
            </a:extLst>
          </p:cNvPr>
          <p:cNvSpPr/>
          <p:nvPr/>
        </p:nvSpPr>
        <p:spPr>
          <a:xfrm>
            <a:off x="2013268" y="1643064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 Handler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A5840-F1F7-4050-9486-9140C8A1BD32}"/>
              </a:ext>
            </a:extLst>
          </p:cNvPr>
          <p:cNvSpPr/>
          <p:nvPr/>
        </p:nvSpPr>
        <p:spPr>
          <a:xfrm>
            <a:off x="701697" y="3383281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8E753-97F6-47ED-8AB1-1DE9A333811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528943" y="4000025"/>
            <a:ext cx="0" cy="20508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48B1C8-578E-43DC-AC7F-F1EBB88286B9}"/>
              </a:ext>
            </a:extLst>
          </p:cNvPr>
          <p:cNvCxnSpPr>
            <a:cxnSpLocks/>
            <a:stCxn id="60" idx="4"/>
          </p:cNvCxnSpPr>
          <p:nvPr/>
        </p:nvCxnSpPr>
        <p:spPr>
          <a:xfrm>
            <a:off x="8091535" y="4776726"/>
            <a:ext cx="0" cy="12741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26321BE-B281-46EB-AC93-279F75EF18A0}"/>
              </a:ext>
            </a:extLst>
          </p:cNvPr>
          <p:cNvSpPr/>
          <p:nvPr/>
        </p:nvSpPr>
        <p:spPr>
          <a:xfrm>
            <a:off x="7914011" y="418913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AC74F-F12C-46E2-A9F7-4FE5B6F896C6}"/>
              </a:ext>
            </a:extLst>
          </p:cNvPr>
          <p:cNvSpPr/>
          <p:nvPr/>
        </p:nvSpPr>
        <p:spPr>
          <a:xfrm>
            <a:off x="7924171" y="457360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A1080D0-BCC8-4152-982B-63651F00B963}"/>
              </a:ext>
            </a:extLst>
          </p:cNvPr>
          <p:cNvSpPr/>
          <p:nvPr/>
        </p:nvSpPr>
        <p:spPr>
          <a:xfrm>
            <a:off x="5653691" y="3969099"/>
            <a:ext cx="983383" cy="6431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Socket Session 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3FA57-C721-403A-8AFF-F6B43966E2A9}"/>
              </a:ext>
            </a:extLst>
          </p:cNvPr>
          <p:cNvCxnSpPr>
            <a:cxnSpLocks/>
            <a:stCxn id="59" idx="2"/>
            <a:endCxn id="61" idx="4"/>
          </p:cNvCxnSpPr>
          <p:nvPr/>
        </p:nvCxnSpPr>
        <p:spPr>
          <a:xfrm flipH="1" flipV="1">
            <a:off x="6637074" y="4290696"/>
            <a:ext cx="127693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D61280-AE32-415F-987C-BF784D4EEF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078711" y="4045744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03D7BA-7990-48DE-990D-8AA0CD59C55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081375" y="4392256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C22292-00C4-4ED1-BD0D-4D23CB1D418C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380860" y="4122132"/>
            <a:ext cx="12823" cy="19287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D7ECCF-D162-45E2-826E-3DE4C6FD88DC}"/>
              </a:ext>
            </a:extLst>
          </p:cNvPr>
          <p:cNvSpPr/>
          <p:nvPr/>
        </p:nvSpPr>
        <p:spPr>
          <a:xfrm>
            <a:off x="3077886" y="3446096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203AF1-8960-4E83-83F5-4AB7E64F4C39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3917956" y="4793822"/>
            <a:ext cx="0" cy="1257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9F5A7B3-FC21-40B6-BD34-DB13462D0E46}"/>
              </a:ext>
            </a:extLst>
          </p:cNvPr>
          <p:cNvSpPr/>
          <p:nvPr/>
        </p:nvSpPr>
        <p:spPr>
          <a:xfrm>
            <a:off x="3740432" y="420623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860D40-658A-41B4-A160-F8B02C3C7BE4}"/>
              </a:ext>
            </a:extLst>
          </p:cNvPr>
          <p:cNvSpPr/>
          <p:nvPr/>
        </p:nvSpPr>
        <p:spPr>
          <a:xfrm>
            <a:off x="3750592" y="459070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018953-0A47-4E2D-9298-0D5774852978}"/>
              </a:ext>
            </a:extLst>
          </p:cNvPr>
          <p:cNvCxnSpPr>
            <a:cxnSpLocks/>
            <a:stCxn id="77" idx="6"/>
            <a:endCxn id="61" idx="2"/>
          </p:cNvCxnSpPr>
          <p:nvPr/>
        </p:nvCxnSpPr>
        <p:spPr>
          <a:xfrm flipV="1">
            <a:off x="4075160" y="4290696"/>
            <a:ext cx="1578531" cy="1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A5CBCD-41FE-4BC4-84B3-DD2B6909667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905132" y="4062840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07522C-BF4B-4234-A1B3-48892DC526E4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3907796" y="4409352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15F49E-5692-44DB-BA97-8ED9554B2D4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153965" y="334214"/>
            <a:ext cx="229315" cy="1913688"/>
          </a:xfrm>
          <a:prstGeom prst="bentConnector3">
            <a:avLst>
              <a:gd name="adj1" fmla="val 1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FC444C-CDC3-4C20-B5A1-FD9E822CDB8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284698" y="2654707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B4FC4A-CD43-4AD9-B112-E34A8ACCA3C7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3090829" y="2631793"/>
            <a:ext cx="1106754" cy="521852"/>
          </a:xfrm>
          <a:prstGeom prst="bentConnector3">
            <a:avLst>
              <a:gd name="adj1" fmla="val 77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A531A50-5A06-4639-B8BE-C5BE5084D01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013267" y="334214"/>
            <a:ext cx="229315" cy="1913688"/>
          </a:xfrm>
          <a:prstGeom prst="bentConnector3">
            <a:avLst>
              <a:gd name="adj1" fmla="val -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52D29B-3AB2-4C3C-B907-829BF03533F6}"/>
              </a:ext>
            </a:extLst>
          </p:cNvPr>
          <p:cNvSpPr/>
          <p:nvPr/>
        </p:nvSpPr>
        <p:spPr>
          <a:xfrm>
            <a:off x="8734470" y="24515"/>
            <a:ext cx="911382" cy="5414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5950D1-F650-42FC-92A5-FA5B526B9F7A}"/>
              </a:ext>
            </a:extLst>
          </p:cNvPr>
          <p:cNvSpPr/>
          <p:nvPr/>
        </p:nvSpPr>
        <p:spPr>
          <a:xfrm>
            <a:off x="8501819" y="1702356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 Handler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0B00332-3E41-4256-A448-6C44453F737A}"/>
              </a:ext>
            </a:extLst>
          </p:cNvPr>
          <p:cNvSpPr/>
          <p:nvPr/>
        </p:nvSpPr>
        <p:spPr>
          <a:xfrm>
            <a:off x="7190248" y="3442573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FFAD682-0836-4503-AB3E-6DC251AACC16}"/>
              </a:ext>
            </a:extLst>
          </p:cNvPr>
          <p:cNvSpPr/>
          <p:nvPr/>
        </p:nvSpPr>
        <p:spPr>
          <a:xfrm>
            <a:off x="9566437" y="3505388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0CB9C3A-5EAB-4E1E-BF1D-46A43D775677}"/>
              </a:ext>
            </a:extLst>
          </p:cNvPr>
          <p:cNvCxnSpPr>
            <a:cxnSpLocks/>
            <a:stCxn id="155" idx="3"/>
            <a:endCxn id="156" idx="3"/>
          </p:cNvCxnSpPr>
          <p:nvPr/>
        </p:nvCxnSpPr>
        <p:spPr>
          <a:xfrm>
            <a:off x="9645852" y="295243"/>
            <a:ext cx="225979" cy="2011951"/>
          </a:xfrm>
          <a:prstGeom prst="bentConnector3">
            <a:avLst>
              <a:gd name="adj1" fmla="val 20116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374CE98-BDB1-4E9A-AC6C-C2CAAA3351E3}"/>
              </a:ext>
            </a:extLst>
          </p:cNvPr>
          <p:cNvCxnSpPr>
            <a:cxnSpLocks/>
            <a:endCxn id="157" idx="0"/>
          </p:cNvCxnSpPr>
          <p:nvPr/>
        </p:nvCxnSpPr>
        <p:spPr>
          <a:xfrm rot="5400000">
            <a:off x="7773249" y="2713999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A9AC8FB-7800-44C1-B245-81441F067615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9579380" y="2691085"/>
            <a:ext cx="1106754" cy="521852"/>
          </a:xfrm>
          <a:prstGeom prst="bentConnector3">
            <a:avLst>
              <a:gd name="adj1" fmla="val 42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0B51B3E-B3ED-4301-8B8B-0592E5DCDB3F}"/>
              </a:ext>
            </a:extLst>
          </p:cNvPr>
          <p:cNvCxnSpPr>
            <a:cxnSpLocks/>
            <a:stCxn id="156" idx="1"/>
            <a:endCxn id="155" idx="1"/>
          </p:cNvCxnSpPr>
          <p:nvPr/>
        </p:nvCxnSpPr>
        <p:spPr>
          <a:xfrm rot="10800000" flipH="1">
            <a:off x="8501818" y="295244"/>
            <a:ext cx="232651" cy="2011951"/>
          </a:xfrm>
          <a:prstGeom prst="bentConnector3">
            <a:avLst>
              <a:gd name="adj1" fmla="val -98259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5F777283-F13E-4BC9-A4B6-F77CB38FF0AD}"/>
              </a:ext>
            </a:extLst>
          </p:cNvPr>
          <p:cNvSpPr/>
          <p:nvPr/>
        </p:nvSpPr>
        <p:spPr>
          <a:xfrm>
            <a:off x="1892167" y="955182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1C0D8E0B-18AB-4BB3-B884-77E8C32000B8}"/>
              </a:ext>
            </a:extLst>
          </p:cNvPr>
          <p:cNvSpPr/>
          <p:nvPr/>
        </p:nvSpPr>
        <p:spPr>
          <a:xfrm>
            <a:off x="1824666" y="1243207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A94AAE31-CBE3-4AF8-B486-4DBBE3A780AE}"/>
              </a:ext>
            </a:extLst>
          </p:cNvPr>
          <p:cNvSpPr/>
          <p:nvPr/>
        </p:nvSpPr>
        <p:spPr>
          <a:xfrm>
            <a:off x="8280875" y="1265128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C491C6A2-8E46-40DF-95E5-1F0DEA676661}"/>
              </a:ext>
            </a:extLst>
          </p:cNvPr>
          <p:cNvSpPr/>
          <p:nvPr/>
        </p:nvSpPr>
        <p:spPr>
          <a:xfrm>
            <a:off x="8310806" y="964148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2B3592E2-A8E4-4DCA-82B5-E94CF0CB4E30}"/>
              </a:ext>
            </a:extLst>
          </p:cNvPr>
          <p:cNvSpPr/>
          <p:nvPr/>
        </p:nvSpPr>
        <p:spPr>
          <a:xfrm>
            <a:off x="5202529" y="736223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JVM</a:t>
            </a:r>
          </a:p>
        </p:txBody>
      </p:sp>
      <p:sp>
        <p:nvSpPr>
          <p:cNvPr id="45" name="Cylinder 44">
            <a:extLst>
              <a:ext uri="{FF2B5EF4-FFF2-40B4-BE49-F238E27FC236}">
                <a16:creationId xmlns:a16="http://schemas.microsoft.com/office/drawing/2014/main" id="{36799E7D-7944-434A-9D37-1A450A2A7C65}"/>
              </a:ext>
            </a:extLst>
          </p:cNvPr>
          <p:cNvSpPr/>
          <p:nvPr/>
        </p:nvSpPr>
        <p:spPr>
          <a:xfrm rot="5400000">
            <a:off x="6014791" y="1133529"/>
            <a:ext cx="523875" cy="10400517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PubSubChannel (e.g FluxMessageChannel)  </a:t>
            </a:r>
          </a:p>
        </p:txBody>
      </p:sp>
    </p:spTree>
    <p:extLst>
      <p:ext uri="{BB962C8B-B14F-4D97-AF65-F5344CB8AC3E}">
        <p14:creationId xmlns:p14="http://schemas.microsoft.com/office/powerpoint/2010/main" val="416786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3D6E1C-8AFB-4238-9290-7188A0EB6D5C}"/>
              </a:ext>
            </a:extLst>
          </p:cNvPr>
          <p:cNvSpPr/>
          <p:nvPr/>
        </p:nvSpPr>
        <p:spPr>
          <a:xfrm>
            <a:off x="76200" y="685800"/>
            <a:ext cx="11801475" cy="619334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17A09F0-24BF-493B-A3CF-448030ACCDBB}"/>
              </a:ext>
            </a:extLst>
          </p:cNvPr>
          <p:cNvSpPr/>
          <p:nvPr/>
        </p:nvSpPr>
        <p:spPr>
          <a:xfrm>
            <a:off x="6461508" y="853601"/>
            <a:ext cx="5265788" cy="47611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B94AB0D-395C-4930-98F1-5C66BD441C26}"/>
              </a:ext>
            </a:extLst>
          </p:cNvPr>
          <p:cNvSpPr/>
          <p:nvPr/>
        </p:nvSpPr>
        <p:spPr>
          <a:xfrm>
            <a:off x="220418" y="900778"/>
            <a:ext cx="5637187" cy="47611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44111FD-334A-4853-B7F2-2D873781FFE4}"/>
              </a:ext>
            </a:extLst>
          </p:cNvPr>
          <p:cNvSpPr/>
          <p:nvPr/>
        </p:nvSpPr>
        <p:spPr>
          <a:xfrm>
            <a:off x="6611961" y="1243208"/>
            <a:ext cx="5010933" cy="41774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C03ED-3E0D-4A1E-A2F7-4547D34BDA11}"/>
              </a:ext>
            </a:extLst>
          </p:cNvPr>
          <p:cNvSpPr/>
          <p:nvPr/>
        </p:nvSpPr>
        <p:spPr>
          <a:xfrm>
            <a:off x="528298" y="1250476"/>
            <a:ext cx="4965567" cy="41702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32144-D0B7-43DC-B0C9-AC8C9C9B5155}"/>
              </a:ext>
            </a:extLst>
          </p:cNvPr>
          <p:cNvSpPr/>
          <p:nvPr/>
        </p:nvSpPr>
        <p:spPr>
          <a:xfrm>
            <a:off x="2242583" y="59851"/>
            <a:ext cx="911382" cy="5487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3BE43-4A8F-4968-A86A-132EBA32E177}"/>
              </a:ext>
            </a:extLst>
          </p:cNvPr>
          <p:cNvSpPr/>
          <p:nvPr/>
        </p:nvSpPr>
        <p:spPr>
          <a:xfrm>
            <a:off x="2013268" y="1643064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 Handler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A5840-F1F7-4050-9486-9140C8A1BD32}"/>
              </a:ext>
            </a:extLst>
          </p:cNvPr>
          <p:cNvSpPr/>
          <p:nvPr/>
        </p:nvSpPr>
        <p:spPr>
          <a:xfrm>
            <a:off x="701697" y="3383281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26321BE-B281-46EB-AC93-279F75EF18A0}"/>
              </a:ext>
            </a:extLst>
          </p:cNvPr>
          <p:cNvSpPr/>
          <p:nvPr/>
        </p:nvSpPr>
        <p:spPr>
          <a:xfrm>
            <a:off x="7914011" y="418913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AC74F-F12C-46E2-A9F7-4FE5B6F896C6}"/>
              </a:ext>
            </a:extLst>
          </p:cNvPr>
          <p:cNvSpPr/>
          <p:nvPr/>
        </p:nvSpPr>
        <p:spPr>
          <a:xfrm>
            <a:off x="7924171" y="457360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A1080D0-BCC8-4152-982B-63651F00B963}"/>
              </a:ext>
            </a:extLst>
          </p:cNvPr>
          <p:cNvSpPr/>
          <p:nvPr/>
        </p:nvSpPr>
        <p:spPr>
          <a:xfrm>
            <a:off x="5653691" y="3969099"/>
            <a:ext cx="983383" cy="6431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Socket Session 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3FA57-C721-403A-8AFF-F6B43966E2A9}"/>
              </a:ext>
            </a:extLst>
          </p:cNvPr>
          <p:cNvCxnSpPr>
            <a:cxnSpLocks/>
            <a:stCxn id="59" idx="2"/>
            <a:endCxn id="61" idx="4"/>
          </p:cNvCxnSpPr>
          <p:nvPr/>
        </p:nvCxnSpPr>
        <p:spPr>
          <a:xfrm flipH="1" flipV="1">
            <a:off x="6637074" y="4290696"/>
            <a:ext cx="127693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D61280-AE32-415F-987C-BF784D4EEF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078711" y="4045744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03D7BA-7990-48DE-990D-8AA0CD59C55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081375" y="4392256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D7ECCF-D162-45E2-826E-3DE4C6FD88DC}"/>
              </a:ext>
            </a:extLst>
          </p:cNvPr>
          <p:cNvSpPr/>
          <p:nvPr/>
        </p:nvSpPr>
        <p:spPr>
          <a:xfrm>
            <a:off x="3077886" y="3446096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9F5A7B3-FC21-40B6-BD34-DB13462D0E46}"/>
              </a:ext>
            </a:extLst>
          </p:cNvPr>
          <p:cNvSpPr/>
          <p:nvPr/>
        </p:nvSpPr>
        <p:spPr>
          <a:xfrm>
            <a:off x="3740432" y="420623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860D40-658A-41B4-A160-F8B02C3C7BE4}"/>
              </a:ext>
            </a:extLst>
          </p:cNvPr>
          <p:cNvSpPr/>
          <p:nvPr/>
        </p:nvSpPr>
        <p:spPr>
          <a:xfrm>
            <a:off x="3750592" y="459070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018953-0A47-4E2D-9298-0D5774852978}"/>
              </a:ext>
            </a:extLst>
          </p:cNvPr>
          <p:cNvCxnSpPr>
            <a:cxnSpLocks/>
            <a:stCxn id="77" idx="6"/>
            <a:endCxn id="61" idx="2"/>
          </p:cNvCxnSpPr>
          <p:nvPr/>
        </p:nvCxnSpPr>
        <p:spPr>
          <a:xfrm flipV="1">
            <a:off x="4075160" y="4290696"/>
            <a:ext cx="1578531" cy="1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A5CBCD-41FE-4BC4-84B3-DD2B6909667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905132" y="4062840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07522C-BF4B-4234-A1B3-48892DC526E4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3907796" y="4409352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15F49E-5692-44DB-BA97-8ED9554B2D4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153965" y="334214"/>
            <a:ext cx="229315" cy="1913688"/>
          </a:xfrm>
          <a:prstGeom prst="bentConnector3">
            <a:avLst>
              <a:gd name="adj1" fmla="val 1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FC444C-CDC3-4C20-B5A1-FD9E822CDB8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284698" y="2654707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B4FC4A-CD43-4AD9-B112-E34A8ACCA3C7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3090829" y="2631793"/>
            <a:ext cx="1106754" cy="521852"/>
          </a:xfrm>
          <a:prstGeom prst="bentConnector3">
            <a:avLst>
              <a:gd name="adj1" fmla="val 77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A531A50-5A06-4639-B8BE-C5BE5084D01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013267" y="334214"/>
            <a:ext cx="229315" cy="1913688"/>
          </a:xfrm>
          <a:prstGeom prst="bentConnector3">
            <a:avLst>
              <a:gd name="adj1" fmla="val -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52D29B-3AB2-4C3C-B907-829BF03533F6}"/>
              </a:ext>
            </a:extLst>
          </p:cNvPr>
          <p:cNvSpPr/>
          <p:nvPr/>
        </p:nvSpPr>
        <p:spPr>
          <a:xfrm>
            <a:off x="8734470" y="24515"/>
            <a:ext cx="911382" cy="5414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5950D1-F650-42FC-92A5-FA5B526B9F7A}"/>
              </a:ext>
            </a:extLst>
          </p:cNvPr>
          <p:cNvSpPr/>
          <p:nvPr/>
        </p:nvSpPr>
        <p:spPr>
          <a:xfrm>
            <a:off x="8501819" y="1702356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 Handler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0B00332-3E41-4256-A448-6C44453F737A}"/>
              </a:ext>
            </a:extLst>
          </p:cNvPr>
          <p:cNvSpPr/>
          <p:nvPr/>
        </p:nvSpPr>
        <p:spPr>
          <a:xfrm>
            <a:off x="7190248" y="3442573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FFAD682-0836-4503-AB3E-6DC251AACC16}"/>
              </a:ext>
            </a:extLst>
          </p:cNvPr>
          <p:cNvSpPr/>
          <p:nvPr/>
        </p:nvSpPr>
        <p:spPr>
          <a:xfrm>
            <a:off x="9566437" y="3505388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0CB9C3A-5EAB-4E1E-BF1D-46A43D775677}"/>
              </a:ext>
            </a:extLst>
          </p:cNvPr>
          <p:cNvCxnSpPr>
            <a:cxnSpLocks/>
            <a:stCxn id="155" idx="3"/>
            <a:endCxn id="156" idx="3"/>
          </p:cNvCxnSpPr>
          <p:nvPr/>
        </p:nvCxnSpPr>
        <p:spPr>
          <a:xfrm>
            <a:off x="9645852" y="295243"/>
            <a:ext cx="225979" cy="2011951"/>
          </a:xfrm>
          <a:prstGeom prst="bentConnector3">
            <a:avLst>
              <a:gd name="adj1" fmla="val 20116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374CE98-BDB1-4E9A-AC6C-C2CAAA3351E3}"/>
              </a:ext>
            </a:extLst>
          </p:cNvPr>
          <p:cNvCxnSpPr>
            <a:cxnSpLocks/>
            <a:endCxn id="157" idx="0"/>
          </p:cNvCxnSpPr>
          <p:nvPr/>
        </p:nvCxnSpPr>
        <p:spPr>
          <a:xfrm rot="5400000">
            <a:off x="7773249" y="2713999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A9AC8FB-7800-44C1-B245-81441F067615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9579380" y="2691085"/>
            <a:ext cx="1106754" cy="521852"/>
          </a:xfrm>
          <a:prstGeom prst="bentConnector3">
            <a:avLst>
              <a:gd name="adj1" fmla="val 42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0B51B3E-B3ED-4301-8B8B-0592E5DCDB3F}"/>
              </a:ext>
            </a:extLst>
          </p:cNvPr>
          <p:cNvCxnSpPr>
            <a:cxnSpLocks/>
            <a:stCxn id="156" idx="1"/>
            <a:endCxn id="155" idx="1"/>
          </p:cNvCxnSpPr>
          <p:nvPr/>
        </p:nvCxnSpPr>
        <p:spPr>
          <a:xfrm rot="10800000" flipH="1">
            <a:off x="8501818" y="295244"/>
            <a:ext cx="232651" cy="2011951"/>
          </a:xfrm>
          <a:prstGeom prst="bentConnector3">
            <a:avLst>
              <a:gd name="adj1" fmla="val -98259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5F777283-F13E-4BC9-A4B6-F77CB38FF0AD}"/>
              </a:ext>
            </a:extLst>
          </p:cNvPr>
          <p:cNvSpPr/>
          <p:nvPr/>
        </p:nvSpPr>
        <p:spPr>
          <a:xfrm>
            <a:off x="1892167" y="955182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1C0D8E0B-18AB-4BB3-B884-77E8C32000B8}"/>
              </a:ext>
            </a:extLst>
          </p:cNvPr>
          <p:cNvSpPr/>
          <p:nvPr/>
        </p:nvSpPr>
        <p:spPr>
          <a:xfrm>
            <a:off x="1824666" y="1243207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A94AAE31-CBE3-4AF8-B486-4DBBE3A780AE}"/>
              </a:ext>
            </a:extLst>
          </p:cNvPr>
          <p:cNvSpPr/>
          <p:nvPr/>
        </p:nvSpPr>
        <p:spPr>
          <a:xfrm>
            <a:off x="8280875" y="1265128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C491C6A2-8E46-40DF-95E5-1F0DEA676661}"/>
              </a:ext>
            </a:extLst>
          </p:cNvPr>
          <p:cNvSpPr/>
          <p:nvPr/>
        </p:nvSpPr>
        <p:spPr>
          <a:xfrm>
            <a:off x="8310806" y="964148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2B3592E2-A8E4-4DCA-82B5-E94CF0CB4E30}"/>
              </a:ext>
            </a:extLst>
          </p:cNvPr>
          <p:cNvSpPr/>
          <p:nvPr/>
        </p:nvSpPr>
        <p:spPr>
          <a:xfrm>
            <a:off x="5202529" y="736223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JVM</a:t>
            </a:r>
          </a:p>
        </p:txBody>
      </p:sp>
      <p:sp>
        <p:nvSpPr>
          <p:cNvPr id="46" name="Cylinder 45">
            <a:extLst>
              <a:ext uri="{FF2B5EF4-FFF2-40B4-BE49-F238E27FC236}">
                <a16:creationId xmlns:a16="http://schemas.microsoft.com/office/drawing/2014/main" id="{50E52622-4FFB-473E-9B07-1D79A7568A96}"/>
              </a:ext>
            </a:extLst>
          </p:cNvPr>
          <p:cNvSpPr/>
          <p:nvPr/>
        </p:nvSpPr>
        <p:spPr>
          <a:xfrm rot="5400000">
            <a:off x="3570224" y="5095578"/>
            <a:ext cx="523875" cy="2501775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Publish Channel  </a:t>
            </a:r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F18AD8C4-275E-4BA8-A92B-8B9036E977FB}"/>
              </a:ext>
            </a:extLst>
          </p:cNvPr>
          <p:cNvSpPr/>
          <p:nvPr/>
        </p:nvSpPr>
        <p:spPr>
          <a:xfrm rot="5400000">
            <a:off x="7936625" y="5235536"/>
            <a:ext cx="523875" cy="2194929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Subscribe Channel  </a:t>
            </a:r>
          </a:p>
        </p:txBody>
      </p:sp>
      <p:sp>
        <p:nvSpPr>
          <p:cNvPr id="48" name="Arrow: Striped Right 47">
            <a:extLst>
              <a:ext uri="{FF2B5EF4-FFF2-40B4-BE49-F238E27FC236}">
                <a16:creationId xmlns:a16="http://schemas.microsoft.com/office/drawing/2014/main" id="{122D04A4-C068-4591-8A82-F4FF68D88B68}"/>
              </a:ext>
            </a:extLst>
          </p:cNvPr>
          <p:cNvSpPr/>
          <p:nvPr/>
        </p:nvSpPr>
        <p:spPr>
          <a:xfrm>
            <a:off x="5256279" y="6145961"/>
            <a:ext cx="1716021" cy="414783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7D9D2CF-99AB-458A-B845-A4243D00C0FB}"/>
              </a:ext>
            </a:extLst>
          </p:cNvPr>
          <p:cNvCxnSpPr>
            <a:cxnSpLocks/>
            <a:endCxn id="47" idx="4"/>
          </p:cNvCxnSpPr>
          <p:nvPr/>
        </p:nvCxnSpPr>
        <p:spPr>
          <a:xfrm>
            <a:off x="1528943" y="4000024"/>
            <a:ext cx="6669619" cy="2594914"/>
          </a:xfrm>
          <a:prstGeom prst="bentConnector4">
            <a:avLst>
              <a:gd name="adj1" fmla="val 51"/>
              <a:gd name="adj2" fmla="val 10881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01679F7-952C-40EF-BAEB-65F90155B5F7}"/>
              </a:ext>
            </a:extLst>
          </p:cNvPr>
          <p:cNvCxnSpPr>
            <a:cxnSpLocks/>
            <a:stCxn id="60" idx="4"/>
            <a:endCxn id="46" idx="2"/>
          </p:cNvCxnSpPr>
          <p:nvPr/>
        </p:nvCxnSpPr>
        <p:spPr>
          <a:xfrm rot="5400000">
            <a:off x="5307947" y="3300940"/>
            <a:ext cx="1307802" cy="4259374"/>
          </a:xfrm>
          <a:prstGeom prst="bentConnector3">
            <a:avLst>
              <a:gd name="adj1" fmla="val 76948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860A77D-5643-4970-8D96-02CB26E2E383}"/>
              </a:ext>
            </a:extLst>
          </p:cNvPr>
          <p:cNvCxnSpPr>
            <a:cxnSpLocks/>
            <a:stCxn id="78" idx="4"/>
          </p:cNvCxnSpPr>
          <p:nvPr/>
        </p:nvCxnSpPr>
        <p:spPr>
          <a:xfrm rot="5400000">
            <a:off x="3135728" y="5302302"/>
            <a:ext cx="1290708" cy="2737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4C01B76-68C0-4274-91F2-A1942F699194}"/>
              </a:ext>
            </a:extLst>
          </p:cNvPr>
          <p:cNvCxnSpPr>
            <a:cxnSpLocks/>
          </p:cNvCxnSpPr>
          <p:nvPr/>
        </p:nvCxnSpPr>
        <p:spPr>
          <a:xfrm rot="5400000">
            <a:off x="8135920" y="4260975"/>
            <a:ext cx="2472806" cy="2195121"/>
          </a:xfrm>
          <a:prstGeom prst="bentConnector3">
            <a:avLst>
              <a:gd name="adj1" fmla="val 108366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8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63BB116-A28A-4992-B8A5-DD95A19A08CD}"/>
              </a:ext>
            </a:extLst>
          </p:cNvPr>
          <p:cNvSpPr/>
          <p:nvPr/>
        </p:nvSpPr>
        <p:spPr>
          <a:xfrm>
            <a:off x="76200" y="685799"/>
            <a:ext cx="11801475" cy="490639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20AAA10-F57F-4A47-97C9-721231148DDB}"/>
              </a:ext>
            </a:extLst>
          </p:cNvPr>
          <p:cNvSpPr/>
          <p:nvPr/>
        </p:nvSpPr>
        <p:spPr>
          <a:xfrm>
            <a:off x="6733429" y="1015219"/>
            <a:ext cx="5394379" cy="45677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6A31B8A-363E-4555-93AD-CCB1D7C25881}"/>
              </a:ext>
            </a:extLst>
          </p:cNvPr>
          <p:cNvSpPr/>
          <p:nvPr/>
        </p:nvSpPr>
        <p:spPr>
          <a:xfrm>
            <a:off x="6995027" y="1352802"/>
            <a:ext cx="4917787" cy="41825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E662926-440E-47BB-9409-CA914CF71A5C}"/>
              </a:ext>
            </a:extLst>
          </p:cNvPr>
          <p:cNvSpPr/>
          <p:nvPr/>
        </p:nvSpPr>
        <p:spPr>
          <a:xfrm>
            <a:off x="266700" y="932948"/>
            <a:ext cx="5394379" cy="45677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C29E075-A922-45D5-B997-1E1CFDE53603}"/>
              </a:ext>
            </a:extLst>
          </p:cNvPr>
          <p:cNvSpPr/>
          <p:nvPr/>
        </p:nvSpPr>
        <p:spPr>
          <a:xfrm>
            <a:off x="528299" y="5760595"/>
            <a:ext cx="10962004" cy="10661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C03ED-3E0D-4A1E-A2F7-4547D34BDA11}"/>
              </a:ext>
            </a:extLst>
          </p:cNvPr>
          <p:cNvSpPr/>
          <p:nvPr/>
        </p:nvSpPr>
        <p:spPr>
          <a:xfrm>
            <a:off x="528298" y="1270531"/>
            <a:ext cx="4917787" cy="41825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32144-D0B7-43DC-B0C9-AC8C9C9B5155}"/>
              </a:ext>
            </a:extLst>
          </p:cNvPr>
          <p:cNvSpPr/>
          <p:nvPr/>
        </p:nvSpPr>
        <p:spPr>
          <a:xfrm>
            <a:off x="2242583" y="59851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3BE43-4A8F-4968-A86A-132EBA32E177}"/>
              </a:ext>
            </a:extLst>
          </p:cNvPr>
          <p:cNvSpPr/>
          <p:nvPr/>
        </p:nvSpPr>
        <p:spPr>
          <a:xfrm>
            <a:off x="2013268" y="1338264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A61AFFB-ADDF-462E-8714-2D33425157FF}"/>
              </a:ext>
            </a:extLst>
          </p:cNvPr>
          <p:cNvSpPr/>
          <p:nvPr/>
        </p:nvSpPr>
        <p:spPr>
          <a:xfrm rot="5400000">
            <a:off x="1414532" y="4092020"/>
            <a:ext cx="523875" cy="1923900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Subscribe Channel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A5840-F1F7-4050-9486-9140C8A1BD32}"/>
              </a:ext>
            </a:extLst>
          </p:cNvPr>
          <p:cNvSpPr/>
          <p:nvPr/>
        </p:nvSpPr>
        <p:spPr>
          <a:xfrm>
            <a:off x="701697" y="3078481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8E753-97F6-47ED-8AB1-1DE9A333811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528943" y="3695225"/>
            <a:ext cx="0" cy="11500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48B1C8-578E-43DC-AC7F-F1EBB88286B9}"/>
              </a:ext>
            </a:extLst>
          </p:cNvPr>
          <p:cNvCxnSpPr>
            <a:cxnSpLocks/>
          </p:cNvCxnSpPr>
          <p:nvPr/>
        </p:nvCxnSpPr>
        <p:spPr>
          <a:xfrm>
            <a:off x="8091535" y="4405251"/>
            <a:ext cx="0" cy="386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26321BE-B281-46EB-AC93-279F75EF18A0}"/>
              </a:ext>
            </a:extLst>
          </p:cNvPr>
          <p:cNvSpPr/>
          <p:nvPr/>
        </p:nvSpPr>
        <p:spPr>
          <a:xfrm>
            <a:off x="7914011" y="388433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AC74F-F12C-46E2-A9F7-4FE5B6F896C6}"/>
              </a:ext>
            </a:extLst>
          </p:cNvPr>
          <p:cNvSpPr/>
          <p:nvPr/>
        </p:nvSpPr>
        <p:spPr>
          <a:xfrm>
            <a:off x="7924171" y="426880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A1080D0-BCC8-4152-982B-63651F00B963}"/>
              </a:ext>
            </a:extLst>
          </p:cNvPr>
          <p:cNvSpPr/>
          <p:nvPr/>
        </p:nvSpPr>
        <p:spPr>
          <a:xfrm>
            <a:off x="6003996" y="3664299"/>
            <a:ext cx="944701" cy="6431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Socket Session 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3FA57-C721-403A-8AFF-F6B43966E2A9}"/>
              </a:ext>
            </a:extLst>
          </p:cNvPr>
          <p:cNvCxnSpPr>
            <a:cxnSpLocks/>
            <a:stCxn id="59" idx="2"/>
            <a:endCxn id="61" idx="4"/>
          </p:cNvCxnSpPr>
          <p:nvPr/>
        </p:nvCxnSpPr>
        <p:spPr>
          <a:xfrm flipH="1" flipV="1">
            <a:off x="6948697" y="3985896"/>
            <a:ext cx="96531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D61280-AE32-415F-987C-BF784D4EEF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078711" y="3740944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03D7BA-7990-48DE-990D-8AA0CD59C55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081375" y="4087456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C22292-00C4-4ED1-BD0D-4D23CB1D418C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393683" y="3817332"/>
            <a:ext cx="0" cy="10279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D7ECCF-D162-45E2-826E-3DE4C6FD88DC}"/>
              </a:ext>
            </a:extLst>
          </p:cNvPr>
          <p:cNvSpPr/>
          <p:nvPr/>
        </p:nvSpPr>
        <p:spPr>
          <a:xfrm>
            <a:off x="3077886" y="3141296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203AF1-8960-4E83-83F5-4AB7E64F4C39}"/>
              </a:ext>
            </a:extLst>
          </p:cNvPr>
          <p:cNvCxnSpPr>
            <a:cxnSpLocks/>
          </p:cNvCxnSpPr>
          <p:nvPr/>
        </p:nvCxnSpPr>
        <p:spPr>
          <a:xfrm>
            <a:off x="3917956" y="4422347"/>
            <a:ext cx="0" cy="3696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9F5A7B3-FC21-40B6-BD34-DB13462D0E46}"/>
              </a:ext>
            </a:extLst>
          </p:cNvPr>
          <p:cNvSpPr/>
          <p:nvPr/>
        </p:nvSpPr>
        <p:spPr>
          <a:xfrm>
            <a:off x="3740432" y="390143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860D40-658A-41B4-A160-F8B02C3C7BE4}"/>
              </a:ext>
            </a:extLst>
          </p:cNvPr>
          <p:cNvSpPr/>
          <p:nvPr/>
        </p:nvSpPr>
        <p:spPr>
          <a:xfrm>
            <a:off x="3750592" y="428590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018953-0A47-4E2D-9298-0D5774852978}"/>
              </a:ext>
            </a:extLst>
          </p:cNvPr>
          <p:cNvCxnSpPr>
            <a:cxnSpLocks/>
            <a:stCxn id="77" idx="6"/>
            <a:endCxn id="61" idx="2"/>
          </p:cNvCxnSpPr>
          <p:nvPr/>
        </p:nvCxnSpPr>
        <p:spPr>
          <a:xfrm flipV="1">
            <a:off x="4075160" y="3985896"/>
            <a:ext cx="1928836" cy="1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A5CBCD-41FE-4BC4-84B3-DD2B6909667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905132" y="3758040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07522C-BF4B-4234-A1B3-48892DC526E4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3907796" y="4104552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15F49E-5692-44DB-BA97-8ED9554B2D4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153965" y="456726"/>
            <a:ext cx="229315" cy="1486376"/>
          </a:xfrm>
          <a:prstGeom prst="bentConnector3">
            <a:avLst>
              <a:gd name="adj1" fmla="val 1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FC444C-CDC3-4C20-B5A1-FD9E822CDB8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284698" y="2349907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B4FC4A-CD43-4AD9-B112-E34A8ACCA3C7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3090829" y="2326993"/>
            <a:ext cx="1106754" cy="521852"/>
          </a:xfrm>
          <a:prstGeom prst="bentConnector3">
            <a:avLst>
              <a:gd name="adj1" fmla="val 77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A531A50-5A06-4639-B8BE-C5BE5084D01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013267" y="456726"/>
            <a:ext cx="229315" cy="1486376"/>
          </a:xfrm>
          <a:prstGeom prst="bentConnector3">
            <a:avLst>
              <a:gd name="adj1" fmla="val -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52D29B-3AB2-4C3C-B907-829BF03533F6}"/>
              </a:ext>
            </a:extLst>
          </p:cNvPr>
          <p:cNvSpPr/>
          <p:nvPr/>
        </p:nvSpPr>
        <p:spPr>
          <a:xfrm>
            <a:off x="8731134" y="119143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5950D1-F650-42FC-92A5-FA5B526B9F7A}"/>
              </a:ext>
            </a:extLst>
          </p:cNvPr>
          <p:cNvSpPr/>
          <p:nvPr/>
        </p:nvSpPr>
        <p:spPr>
          <a:xfrm>
            <a:off x="8501819" y="1397556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0B00332-3E41-4256-A448-6C44453F737A}"/>
              </a:ext>
            </a:extLst>
          </p:cNvPr>
          <p:cNvSpPr/>
          <p:nvPr/>
        </p:nvSpPr>
        <p:spPr>
          <a:xfrm>
            <a:off x="7190248" y="3137773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FFAD682-0836-4503-AB3E-6DC251AACC16}"/>
              </a:ext>
            </a:extLst>
          </p:cNvPr>
          <p:cNvSpPr/>
          <p:nvPr/>
        </p:nvSpPr>
        <p:spPr>
          <a:xfrm>
            <a:off x="9566437" y="3200588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0CB9C3A-5EAB-4E1E-BF1D-46A43D775677}"/>
              </a:ext>
            </a:extLst>
          </p:cNvPr>
          <p:cNvCxnSpPr>
            <a:cxnSpLocks/>
            <a:stCxn id="155" idx="3"/>
            <a:endCxn id="156" idx="3"/>
          </p:cNvCxnSpPr>
          <p:nvPr/>
        </p:nvCxnSpPr>
        <p:spPr>
          <a:xfrm>
            <a:off x="9642516" y="516018"/>
            <a:ext cx="229315" cy="1486376"/>
          </a:xfrm>
          <a:prstGeom prst="bentConnector3">
            <a:avLst>
              <a:gd name="adj1" fmla="val 19968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374CE98-BDB1-4E9A-AC6C-C2CAAA3351E3}"/>
              </a:ext>
            </a:extLst>
          </p:cNvPr>
          <p:cNvCxnSpPr>
            <a:cxnSpLocks/>
            <a:endCxn id="157" idx="0"/>
          </p:cNvCxnSpPr>
          <p:nvPr/>
        </p:nvCxnSpPr>
        <p:spPr>
          <a:xfrm rot="5400000">
            <a:off x="7773249" y="2409199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A9AC8FB-7800-44C1-B245-81441F067615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9579380" y="2386285"/>
            <a:ext cx="1106754" cy="521852"/>
          </a:xfrm>
          <a:prstGeom prst="bentConnector3">
            <a:avLst>
              <a:gd name="adj1" fmla="val 42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0B51B3E-B3ED-4301-8B8B-0592E5DCDB3F}"/>
              </a:ext>
            </a:extLst>
          </p:cNvPr>
          <p:cNvCxnSpPr>
            <a:cxnSpLocks/>
            <a:stCxn id="156" idx="1"/>
            <a:endCxn id="155" idx="1"/>
          </p:cNvCxnSpPr>
          <p:nvPr/>
        </p:nvCxnSpPr>
        <p:spPr>
          <a:xfrm rot="10800000" flipH="1">
            <a:off x="8501818" y="516018"/>
            <a:ext cx="229315" cy="1486376"/>
          </a:xfrm>
          <a:prstGeom prst="bentConnector3">
            <a:avLst>
              <a:gd name="adj1" fmla="val -9968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Cylinder 34">
            <a:extLst>
              <a:ext uri="{FF2B5EF4-FFF2-40B4-BE49-F238E27FC236}">
                <a16:creationId xmlns:a16="http://schemas.microsoft.com/office/drawing/2014/main" id="{AF4D9CCC-3B53-49BC-A4F6-94B8CA6F165B}"/>
              </a:ext>
            </a:extLst>
          </p:cNvPr>
          <p:cNvSpPr/>
          <p:nvPr/>
        </p:nvSpPr>
        <p:spPr>
          <a:xfrm rot="5400000">
            <a:off x="10075643" y="4213258"/>
            <a:ext cx="523875" cy="16544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Subscribe Channel  </a:t>
            </a:r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6ACC623E-3EA7-4F06-B01D-12BCECD5E5FB}"/>
              </a:ext>
            </a:extLst>
          </p:cNvPr>
          <p:cNvSpPr/>
          <p:nvPr/>
        </p:nvSpPr>
        <p:spPr>
          <a:xfrm rot="5400000">
            <a:off x="5834845" y="5725540"/>
            <a:ext cx="348908" cy="170611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392EE0B-3B8E-4E81-B6CE-7AB4B4097389}"/>
              </a:ext>
            </a:extLst>
          </p:cNvPr>
          <p:cNvSpPr/>
          <p:nvPr/>
        </p:nvSpPr>
        <p:spPr>
          <a:xfrm>
            <a:off x="5171394" y="5659747"/>
            <a:ext cx="1654492" cy="6167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Exchange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B1F99CF-F154-401B-952C-39DB98E66A05}"/>
              </a:ext>
            </a:extLst>
          </p:cNvPr>
          <p:cNvCxnSpPr>
            <a:cxnSpLocks/>
            <a:stCxn id="57" idx="4"/>
            <a:endCxn id="42" idx="1"/>
          </p:cNvCxnSpPr>
          <p:nvPr/>
        </p:nvCxnSpPr>
        <p:spPr>
          <a:xfrm rot="16200000" flipH="1">
            <a:off x="4279448" y="5076173"/>
            <a:ext cx="652212" cy="1131679"/>
          </a:xfrm>
          <a:prstGeom prst="bentConnector4">
            <a:avLst>
              <a:gd name="adj1" fmla="val 35050"/>
              <a:gd name="adj2" fmla="val 61573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57FF7CF-1FC8-40BF-83A4-93D132F36009}"/>
              </a:ext>
            </a:extLst>
          </p:cNvPr>
          <p:cNvCxnSpPr>
            <a:cxnSpLocks/>
            <a:stCxn id="41" idx="3"/>
            <a:endCxn id="7" idx="4"/>
          </p:cNvCxnSpPr>
          <p:nvPr/>
        </p:nvCxnSpPr>
        <p:spPr>
          <a:xfrm rot="10800000">
            <a:off x="1676470" y="5315908"/>
            <a:ext cx="3479774" cy="126268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1B6A9227-7004-4D61-94D5-FB425B91491E}"/>
              </a:ext>
            </a:extLst>
          </p:cNvPr>
          <p:cNvSpPr/>
          <p:nvPr/>
        </p:nvSpPr>
        <p:spPr>
          <a:xfrm rot="5400000">
            <a:off x="3777777" y="4030783"/>
            <a:ext cx="523875" cy="2046372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Publish Channel 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387F0F4-BFDE-437B-B1F3-B08B030CDEF4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>
            <a:off x="5998640" y="6276491"/>
            <a:ext cx="10659" cy="1276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Cylinder 82">
            <a:extLst>
              <a:ext uri="{FF2B5EF4-FFF2-40B4-BE49-F238E27FC236}">
                <a16:creationId xmlns:a16="http://schemas.microsoft.com/office/drawing/2014/main" id="{FD24C65C-FDAF-404A-B3E4-5D6C9AFF8A5C}"/>
              </a:ext>
            </a:extLst>
          </p:cNvPr>
          <p:cNvSpPr/>
          <p:nvPr/>
        </p:nvSpPr>
        <p:spPr>
          <a:xfrm rot="5400000">
            <a:off x="7847101" y="4008078"/>
            <a:ext cx="523875" cy="2046372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Publish Channel  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71F6B040-BCD1-48D5-AF3A-457F3CFA7E5E}"/>
              </a:ext>
            </a:extLst>
          </p:cNvPr>
          <p:cNvCxnSpPr>
            <a:cxnSpLocks/>
            <a:stCxn id="83" idx="4"/>
            <a:endCxn id="42" idx="3"/>
          </p:cNvCxnSpPr>
          <p:nvPr/>
        </p:nvCxnSpPr>
        <p:spPr>
          <a:xfrm rot="5400000">
            <a:off x="7130005" y="4989084"/>
            <a:ext cx="674917" cy="1283153"/>
          </a:xfrm>
          <a:prstGeom prst="bentConnector4">
            <a:avLst>
              <a:gd name="adj1" fmla="val 33871"/>
              <a:gd name="adj2" fmla="val 60207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9C8D8E79-D097-4BA3-8B6E-6707D8B99393}"/>
              </a:ext>
            </a:extLst>
          </p:cNvPr>
          <p:cNvCxnSpPr>
            <a:cxnSpLocks/>
            <a:stCxn id="41" idx="1"/>
            <a:endCxn id="35" idx="4"/>
          </p:cNvCxnSpPr>
          <p:nvPr/>
        </p:nvCxnSpPr>
        <p:spPr>
          <a:xfrm flipV="1">
            <a:off x="6862355" y="5302442"/>
            <a:ext cx="3475225" cy="12761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Flowchart: Terminator 48">
            <a:extLst>
              <a:ext uri="{FF2B5EF4-FFF2-40B4-BE49-F238E27FC236}">
                <a16:creationId xmlns:a16="http://schemas.microsoft.com/office/drawing/2014/main" id="{C571F7DC-995D-4812-B8DF-68716D48C770}"/>
              </a:ext>
            </a:extLst>
          </p:cNvPr>
          <p:cNvSpPr/>
          <p:nvPr/>
        </p:nvSpPr>
        <p:spPr>
          <a:xfrm>
            <a:off x="3750592" y="1030123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EA24BCF5-2C75-49D7-A5A9-BE14175C44F4}"/>
              </a:ext>
            </a:extLst>
          </p:cNvPr>
          <p:cNvSpPr/>
          <p:nvPr/>
        </p:nvSpPr>
        <p:spPr>
          <a:xfrm>
            <a:off x="3552326" y="1537332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EB5E7744-A08C-4DA7-A639-6D323C1941D5}"/>
              </a:ext>
            </a:extLst>
          </p:cNvPr>
          <p:cNvSpPr/>
          <p:nvPr/>
        </p:nvSpPr>
        <p:spPr>
          <a:xfrm>
            <a:off x="539788" y="6578039"/>
            <a:ext cx="1136681" cy="196340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AMQP</a:t>
            </a:r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4873659F-C5E5-41A1-AD38-EB4BFC94A74B}"/>
              </a:ext>
            </a:extLst>
          </p:cNvPr>
          <p:cNvSpPr/>
          <p:nvPr/>
        </p:nvSpPr>
        <p:spPr>
          <a:xfrm>
            <a:off x="6591445" y="1087624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66" name="Flowchart: Terminator 65">
            <a:extLst>
              <a:ext uri="{FF2B5EF4-FFF2-40B4-BE49-F238E27FC236}">
                <a16:creationId xmlns:a16="http://schemas.microsoft.com/office/drawing/2014/main" id="{0A0C74F5-9A5A-41D9-A2FC-8281ABA4D340}"/>
              </a:ext>
            </a:extLst>
          </p:cNvPr>
          <p:cNvSpPr/>
          <p:nvPr/>
        </p:nvSpPr>
        <p:spPr>
          <a:xfrm>
            <a:off x="6349395" y="1679526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</p:spTree>
    <p:extLst>
      <p:ext uri="{BB962C8B-B14F-4D97-AF65-F5344CB8AC3E}">
        <p14:creationId xmlns:p14="http://schemas.microsoft.com/office/powerpoint/2010/main" val="405495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63BB116-A28A-4992-B8A5-DD95A19A08CD}"/>
              </a:ext>
            </a:extLst>
          </p:cNvPr>
          <p:cNvSpPr/>
          <p:nvPr/>
        </p:nvSpPr>
        <p:spPr>
          <a:xfrm>
            <a:off x="76200" y="685799"/>
            <a:ext cx="11801475" cy="490639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20AAA10-F57F-4A47-97C9-721231148DDB}"/>
              </a:ext>
            </a:extLst>
          </p:cNvPr>
          <p:cNvSpPr/>
          <p:nvPr/>
        </p:nvSpPr>
        <p:spPr>
          <a:xfrm>
            <a:off x="6733429" y="1015219"/>
            <a:ext cx="5394379" cy="45677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6A31B8A-363E-4555-93AD-CCB1D7C25881}"/>
              </a:ext>
            </a:extLst>
          </p:cNvPr>
          <p:cNvSpPr/>
          <p:nvPr/>
        </p:nvSpPr>
        <p:spPr>
          <a:xfrm>
            <a:off x="6995027" y="1352802"/>
            <a:ext cx="4917787" cy="41825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E662926-440E-47BB-9409-CA914CF71A5C}"/>
              </a:ext>
            </a:extLst>
          </p:cNvPr>
          <p:cNvSpPr/>
          <p:nvPr/>
        </p:nvSpPr>
        <p:spPr>
          <a:xfrm>
            <a:off x="266700" y="932948"/>
            <a:ext cx="5394379" cy="45677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C29E075-A922-45D5-B997-1E1CFDE53603}"/>
              </a:ext>
            </a:extLst>
          </p:cNvPr>
          <p:cNvSpPr/>
          <p:nvPr/>
        </p:nvSpPr>
        <p:spPr>
          <a:xfrm>
            <a:off x="528299" y="5760595"/>
            <a:ext cx="10962004" cy="10661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C03ED-3E0D-4A1E-A2F7-4547D34BDA11}"/>
              </a:ext>
            </a:extLst>
          </p:cNvPr>
          <p:cNvSpPr/>
          <p:nvPr/>
        </p:nvSpPr>
        <p:spPr>
          <a:xfrm>
            <a:off x="528298" y="1270531"/>
            <a:ext cx="4917787" cy="41825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32144-D0B7-43DC-B0C9-AC8C9C9B5155}"/>
              </a:ext>
            </a:extLst>
          </p:cNvPr>
          <p:cNvSpPr/>
          <p:nvPr/>
        </p:nvSpPr>
        <p:spPr>
          <a:xfrm>
            <a:off x="2242583" y="59851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3BE43-4A8F-4968-A86A-132EBA32E177}"/>
              </a:ext>
            </a:extLst>
          </p:cNvPr>
          <p:cNvSpPr/>
          <p:nvPr/>
        </p:nvSpPr>
        <p:spPr>
          <a:xfrm>
            <a:off x="2013268" y="1338264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A61AFFB-ADDF-462E-8714-2D33425157FF}"/>
              </a:ext>
            </a:extLst>
          </p:cNvPr>
          <p:cNvSpPr/>
          <p:nvPr/>
        </p:nvSpPr>
        <p:spPr>
          <a:xfrm rot="5400000">
            <a:off x="1414532" y="4092020"/>
            <a:ext cx="523875" cy="1923900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Subscribe Channel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A5840-F1F7-4050-9486-9140C8A1BD32}"/>
              </a:ext>
            </a:extLst>
          </p:cNvPr>
          <p:cNvSpPr/>
          <p:nvPr/>
        </p:nvSpPr>
        <p:spPr>
          <a:xfrm>
            <a:off x="701697" y="3078481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8E753-97F6-47ED-8AB1-1DE9A333811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528943" y="3695225"/>
            <a:ext cx="0" cy="11500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48B1C8-578E-43DC-AC7F-F1EBB88286B9}"/>
              </a:ext>
            </a:extLst>
          </p:cNvPr>
          <p:cNvCxnSpPr>
            <a:cxnSpLocks/>
          </p:cNvCxnSpPr>
          <p:nvPr/>
        </p:nvCxnSpPr>
        <p:spPr>
          <a:xfrm>
            <a:off x="8091535" y="4405251"/>
            <a:ext cx="0" cy="386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26321BE-B281-46EB-AC93-279F75EF18A0}"/>
              </a:ext>
            </a:extLst>
          </p:cNvPr>
          <p:cNvSpPr/>
          <p:nvPr/>
        </p:nvSpPr>
        <p:spPr>
          <a:xfrm>
            <a:off x="7914011" y="388433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AC74F-F12C-46E2-A9F7-4FE5B6F896C6}"/>
              </a:ext>
            </a:extLst>
          </p:cNvPr>
          <p:cNvSpPr/>
          <p:nvPr/>
        </p:nvSpPr>
        <p:spPr>
          <a:xfrm>
            <a:off x="7924171" y="426880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A1080D0-BCC8-4152-982B-63651F00B963}"/>
              </a:ext>
            </a:extLst>
          </p:cNvPr>
          <p:cNvSpPr/>
          <p:nvPr/>
        </p:nvSpPr>
        <p:spPr>
          <a:xfrm>
            <a:off x="6003996" y="3664299"/>
            <a:ext cx="944701" cy="6431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Socket Session 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3FA57-C721-403A-8AFF-F6B43966E2A9}"/>
              </a:ext>
            </a:extLst>
          </p:cNvPr>
          <p:cNvCxnSpPr>
            <a:cxnSpLocks/>
            <a:stCxn id="59" idx="2"/>
            <a:endCxn id="61" idx="4"/>
          </p:cNvCxnSpPr>
          <p:nvPr/>
        </p:nvCxnSpPr>
        <p:spPr>
          <a:xfrm flipH="1" flipV="1">
            <a:off x="6948697" y="3985896"/>
            <a:ext cx="96531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D61280-AE32-415F-987C-BF784D4EEF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078711" y="3740944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03D7BA-7990-48DE-990D-8AA0CD59C55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081375" y="4087456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C22292-00C4-4ED1-BD0D-4D23CB1D418C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393683" y="3817332"/>
            <a:ext cx="0" cy="10279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D7ECCF-D162-45E2-826E-3DE4C6FD88DC}"/>
              </a:ext>
            </a:extLst>
          </p:cNvPr>
          <p:cNvSpPr/>
          <p:nvPr/>
        </p:nvSpPr>
        <p:spPr>
          <a:xfrm>
            <a:off x="3077886" y="3141296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203AF1-8960-4E83-83F5-4AB7E64F4C39}"/>
              </a:ext>
            </a:extLst>
          </p:cNvPr>
          <p:cNvCxnSpPr>
            <a:cxnSpLocks/>
          </p:cNvCxnSpPr>
          <p:nvPr/>
        </p:nvCxnSpPr>
        <p:spPr>
          <a:xfrm>
            <a:off x="3917956" y="4422347"/>
            <a:ext cx="0" cy="3696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9F5A7B3-FC21-40B6-BD34-DB13462D0E46}"/>
              </a:ext>
            </a:extLst>
          </p:cNvPr>
          <p:cNvSpPr/>
          <p:nvPr/>
        </p:nvSpPr>
        <p:spPr>
          <a:xfrm>
            <a:off x="3740432" y="390143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860D40-658A-41B4-A160-F8B02C3C7BE4}"/>
              </a:ext>
            </a:extLst>
          </p:cNvPr>
          <p:cNvSpPr/>
          <p:nvPr/>
        </p:nvSpPr>
        <p:spPr>
          <a:xfrm>
            <a:off x="3750592" y="428590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018953-0A47-4E2D-9298-0D5774852978}"/>
              </a:ext>
            </a:extLst>
          </p:cNvPr>
          <p:cNvCxnSpPr>
            <a:cxnSpLocks/>
            <a:stCxn id="77" idx="6"/>
            <a:endCxn id="61" idx="2"/>
          </p:cNvCxnSpPr>
          <p:nvPr/>
        </p:nvCxnSpPr>
        <p:spPr>
          <a:xfrm flipV="1">
            <a:off x="4075160" y="3985896"/>
            <a:ext cx="1928836" cy="1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A5CBCD-41FE-4BC4-84B3-DD2B6909667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905132" y="3758040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07522C-BF4B-4234-A1B3-48892DC526E4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3907796" y="4104552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15F49E-5692-44DB-BA97-8ED9554B2D4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153965" y="456726"/>
            <a:ext cx="229315" cy="1486376"/>
          </a:xfrm>
          <a:prstGeom prst="bentConnector3">
            <a:avLst>
              <a:gd name="adj1" fmla="val 1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FC444C-CDC3-4C20-B5A1-FD9E822CDB8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284698" y="2349907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B4FC4A-CD43-4AD9-B112-E34A8ACCA3C7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3090829" y="2326993"/>
            <a:ext cx="1106754" cy="521852"/>
          </a:xfrm>
          <a:prstGeom prst="bentConnector3">
            <a:avLst>
              <a:gd name="adj1" fmla="val 77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A531A50-5A06-4639-B8BE-C5BE5084D01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013267" y="456726"/>
            <a:ext cx="229315" cy="1486376"/>
          </a:xfrm>
          <a:prstGeom prst="bentConnector3">
            <a:avLst>
              <a:gd name="adj1" fmla="val -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52D29B-3AB2-4C3C-B907-829BF03533F6}"/>
              </a:ext>
            </a:extLst>
          </p:cNvPr>
          <p:cNvSpPr/>
          <p:nvPr/>
        </p:nvSpPr>
        <p:spPr>
          <a:xfrm>
            <a:off x="8731134" y="119143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5950D1-F650-42FC-92A5-FA5B526B9F7A}"/>
              </a:ext>
            </a:extLst>
          </p:cNvPr>
          <p:cNvSpPr/>
          <p:nvPr/>
        </p:nvSpPr>
        <p:spPr>
          <a:xfrm>
            <a:off x="8501819" y="1397556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0B00332-3E41-4256-A448-6C44453F737A}"/>
              </a:ext>
            </a:extLst>
          </p:cNvPr>
          <p:cNvSpPr/>
          <p:nvPr/>
        </p:nvSpPr>
        <p:spPr>
          <a:xfrm>
            <a:off x="7190248" y="3137773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FFAD682-0836-4503-AB3E-6DC251AACC16}"/>
              </a:ext>
            </a:extLst>
          </p:cNvPr>
          <p:cNvSpPr/>
          <p:nvPr/>
        </p:nvSpPr>
        <p:spPr>
          <a:xfrm>
            <a:off x="9566437" y="3200588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0CB9C3A-5EAB-4E1E-BF1D-46A43D775677}"/>
              </a:ext>
            </a:extLst>
          </p:cNvPr>
          <p:cNvCxnSpPr>
            <a:cxnSpLocks/>
            <a:stCxn id="155" idx="3"/>
            <a:endCxn id="156" idx="3"/>
          </p:cNvCxnSpPr>
          <p:nvPr/>
        </p:nvCxnSpPr>
        <p:spPr>
          <a:xfrm>
            <a:off x="9642516" y="516018"/>
            <a:ext cx="229315" cy="1486376"/>
          </a:xfrm>
          <a:prstGeom prst="bentConnector3">
            <a:avLst>
              <a:gd name="adj1" fmla="val 19968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374CE98-BDB1-4E9A-AC6C-C2CAAA3351E3}"/>
              </a:ext>
            </a:extLst>
          </p:cNvPr>
          <p:cNvCxnSpPr>
            <a:cxnSpLocks/>
            <a:endCxn id="157" idx="0"/>
          </p:cNvCxnSpPr>
          <p:nvPr/>
        </p:nvCxnSpPr>
        <p:spPr>
          <a:xfrm rot="5400000">
            <a:off x="7773249" y="2409199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A9AC8FB-7800-44C1-B245-81441F067615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9579380" y="2386285"/>
            <a:ext cx="1106754" cy="521852"/>
          </a:xfrm>
          <a:prstGeom prst="bentConnector3">
            <a:avLst>
              <a:gd name="adj1" fmla="val 42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0B51B3E-B3ED-4301-8B8B-0592E5DCDB3F}"/>
              </a:ext>
            </a:extLst>
          </p:cNvPr>
          <p:cNvCxnSpPr>
            <a:cxnSpLocks/>
            <a:stCxn id="156" idx="1"/>
            <a:endCxn id="155" idx="1"/>
          </p:cNvCxnSpPr>
          <p:nvPr/>
        </p:nvCxnSpPr>
        <p:spPr>
          <a:xfrm rot="10800000" flipH="1">
            <a:off x="8501818" y="516018"/>
            <a:ext cx="229315" cy="1486376"/>
          </a:xfrm>
          <a:prstGeom prst="bentConnector3">
            <a:avLst>
              <a:gd name="adj1" fmla="val -9968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Cylinder 34">
            <a:extLst>
              <a:ext uri="{FF2B5EF4-FFF2-40B4-BE49-F238E27FC236}">
                <a16:creationId xmlns:a16="http://schemas.microsoft.com/office/drawing/2014/main" id="{AF4D9CCC-3B53-49BC-A4F6-94B8CA6F165B}"/>
              </a:ext>
            </a:extLst>
          </p:cNvPr>
          <p:cNvSpPr/>
          <p:nvPr/>
        </p:nvSpPr>
        <p:spPr>
          <a:xfrm rot="5400000">
            <a:off x="10075643" y="4213258"/>
            <a:ext cx="523875" cy="16544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Subscribe Channel  </a:t>
            </a:r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6ACC623E-3EA7-4F06-B01D-12BCECD5E5FB}"/>
              </a:ext>
            </a:extLst>
          </p:cNvPr>
          <p:cNvSpPr/>
          <p:nvPr/>
        </p:nvSpPr>
        <p:spPr>
          <a:xfrm rot="5400000">
            <a:off x="5834845" y="5725540"/>
            <a:ext cx="348908" cy="170611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Partition(s)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392EE0B-3B8E-4E81-B6CE-7AB4B4097389}"/>
              </a:ext>
            </a:extLst>
          </p:cNvPr>
          <p:cNvSpPr/>
          <p:nvPr/>
        </p:nvSpPr>
        <p:spPr>
          <a:xfrm>
            <a:off x="5171394" y="5659747"/>
            <a:ext cx="1654492" cy="6167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Topic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B1F99CF-F154-401B-952C-39DB98E66A05}"/>
              </a:ext>
            </a:extLst>
          </p:cNvPr>
          <p:cNvCxnSpPr>
            <a:cxnSpLocks/>
            <a:stCxn id="57" idx="4"/>
            <a:endCxn id="42" idx="1"/>
          </p:cNvCxnSpPr>
          <p:nvPr/>
        </p:nvCxnSpPr>
        <p:spPr>
          <a:xfrm rot="16200000" flipH="1">
            <a:off x="4279448" y="5076173"/>
            <a:ext cx="652212" cy="1131679"/>
          </a:xfrm>
          <a:prstGeom prst="bentConnector4">
            <a:avLst>
              <a:gd name="adj1" fmla="val 35050"/>
              <a:gd name="adj2" fmla="val 61573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57FF7CF-1FC8-40BF-83A4-93D132F36009}"/>
              </a:ext>
            </a:extLst>
          </p:cNvPr>
          <p:cNvCxnSpPr>
            <a:cxnSpLocks/>
            <a:stCxn id="41" idx="3"/>
            <a:endCxn id="7" idx="4"/>
          </p:cNvCxnSpPr>
          <p:nvPr/>
        </p:nvCxnSpPr>
        <p:spPr>
          <a:xfrm rot="10800000">
            <a:off x="1676470" y="5315908"/>
            <a:ext cx="3479774" cy="126268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1B6A9227-7004-4D61-94D5-FB425B91491E}"/>
              </a:ext>
            </a:extLst>
          </p:cNvPr>
          <p:cNvSpPr/>
          <p:nvPr/>
        </p:nvSpPr>
        <p:spPr>
          <a:xfrm rot="5400000">
            <a:off x="3777777" y="4030783"/>
            <a:ext cx="523875" cy="2046372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Publish Channel 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387F0F4-BFDE-437B-B1F3-B08B030CDEF4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>
            <a:off x="5998640" y="6276491"/>
            <a:ext cx="10659" cy="1276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Cylinder 82">
            <a:extLst>
              <a:ext uri="{FF2B5EF4-FFF2-40B4-BE49-F238E27FC236}">
                <a16:creationId xmlns:a16="http://schemas.microsoft.com/office/drawing/2014/main" id="{FD24C65C-FDAF-404A-B3E4-5D6C9AFF8A5C}"/>
              </a:ext>
            </a:extLst>
          </p:cNvPr>
          <p:cNvSpPr/>
          <p:nvPr/>
        </p:nvSpPr>
        <p:spPr>
          <a:xfrm rot="5400000">
            <a:off x="7847101" y="4008078"/>
            <a:ext cx="523875" cy="2046372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Publish Channel  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71F6B040-BCD1-48D5-AF3A-457F3CFA7E5E}"/>
              </a:ext>
            </a:extLst>
          </p:cNvPr>
          <p:cNvCxnSpPr>
            <a:cxnSpLocks/>
            <a:stCxn id="83" idx="4"/>
            <a:endCxn id="42" idx="3"/>
          </p:cNvCxnSpPr>
          <p:nvPr/>
        </p:nvCxnSpPr>
        <p:spPr>
          <a:xfrm rot="5400000">
            <a:off x="7130005" y="4989084"/>
            <a:ext cx="674917" cy="1283153"/>
          </a:xfrm>
          <a:prstGeom prst="bentConnector4">
            <a:avLst>
              <a:gd name="adj1" fmla="val 33871"/>
              <a:gd name="adj2" fmla="val 60207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9C8D8E79-D097-4BA3-8B6E-6707D8B99393}"/>
              </a:ext>
            </a:extLst>
          </p:cNvPr>
          <p:cNvCxnSpPr>
            <a:cxnSpLocks/>
            <a:stCxn id="41" idx="1"/>
            <a:endCxn id="35" idx="4"/>
          </p:cNvCxnSpPr>
          <p:nvPr/>
        </p:nvCxnSpPr>
        <p:spPr>
          <a:xfrm flipV="1">
            <a:off x="6862355" y="5302442"/>
            <a:ext cx="3475225" cy="12761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Flowchart: Terminator 48">
            <a:extLst>
              <a:ext uri="{FF2B5EF4-FFF2-40B4-BE49-F238E27FC236}">
                <a16:creationId xmlns:a16="http://schemas.microsoft.com/office/drawing/2014/main" id="{C571F7DC-995D-4812-B8DF-68716D48C770}"/>
              </a:ext>
            </a:extLst>
          </p:cNvPr>
          <p:cNvSpPr/>
          <p:nvPr/>
        </p:nvSpPr>
        <p:spPr>
          <a:xfrm>
            <a:off x="3750592" y="1030123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EA24BCF5-2C75-49D7-A5A9-BE14175C44F4}"/>
              </a:ext>
            </a:extLst>
          </p:cNvPr>
          <p:cNvSpPr/>
          <p:nvPr/>
        </p:nvSpPr>
        <p:spPr>
          <a:xfrm>
            <a:off x="3552326" y="1537332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EB5E7744-A08C-4DA7-A639-6D323C1941D5}"/>
              </a:ext>
            </a:extLst>
          </p:cNvPr>
          <p:cNvSpPr/>
          <p:nvPr/>
        </p:nvSpPr>
        <p:spPr>
          <a:xfrm>
            <a:off x="539788" y="6578039"/>
            <a:ext cx="1136681" cy="196340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Kafka</a:t>
            </a:r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4873659F-C5E5-41A1-AD38-EB4BFC94A74B}"/>
              </a:ext>
            </a:extLst>
          </p:cNvPr>
          <p:cNvSpPr/>
          <p:nvPr/>
        </p:nvSpPr>
        <p:spPr>
          <a:xfrm>
            <a:off x="6591445" y="1087624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66" name="Flowchart: Terminator 65">
            <a:extLst>
              <a:ext uri="{FF2B5EF4-FFF2-40B4-BE49-F238E27FC236}">
                <a16:creationId xmlns:a16="http://schemas.microsoft.com/office/drawing/2014/main" id="{0A0C74F5-9A5A-41D9-A2FC-8281ABA4D340}"/>
              </a:ext>
            </a:extLst>
          </p:cNvPr>
          <p:cNvSpPr/>
          <p:nvPr/>
        </p:nvSpPr>
        <p:spPr>
          <a:xfrm>
            <a:off x="6349395" y="1679526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67" name="Cylinder 66">
            <a:extLst>
              <a:ext uri="{FF2B5EF4-FFF2-40B4-BE49-F238E27FC236}">
                <a16:creationId xmlns:a16="http://schemas.microsoft.com/office/drawing/2014/main" id="{5523ECA5-F334-479E-ADAF-499C072D967C}"/>
              </a:ext>
            </a:extLst>
          </p:cNvPr>
          <p:cNvSpPr/>
          <p:nvPr/>
        </p:nvSpPr>
        <p:spPr>
          <a:xfrm rot="5400000">
            <a:off x="5967517" y="5954936"/>
            <a:ext cx="348908" cy="170611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Partition(s)</a:t>
            </a:r>
          </a:p>
        </p:txBody>
      </p:sp>
    </p:spTree>
    <p:extLst>
      <p:ext uri="{BB962C8B-B14F-4D97-AF65-F5344CB8AC3E}">
        <p14:creationId xmlns:p14="http://schemas.microsoft.com/office/powerpoint/2010/main" val="3559318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16C2E8-78D3-4614-ACD3-95D0C4F8D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48076"/>
            <a:ext cx="6328045" cy="3280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9084E6-5DBC-48AD-9890-616FA6666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5" y="3577076"/>
            <a:ext cx="6420033" cy="328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7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4CCD3-1BD3-41F7-9A57-25805F14C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64" y="409467"/>
            <a:ext cx="8330116" cy="484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E77AAE-B362-49FD-A4C7-B9749C04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2" y="222149"/>
            <a:ext cx="9696984" cy="481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1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B974E3-CE28-412A-B6DD-6E7C660D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1" y="344070"/>
            <a:ext cx="7931558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475491-D6C1-484A-9566-5C8058F1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5" y="662205"/>
            <a:ext cx="7791850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9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E1F654-0F9C-4294-9789-317D271A7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" y="508953"/>
            <a:ext cx="9496688" cy="401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34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61963E-5C20-4C36-9C92-5CDE6E4E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88" y="1650308"/>
            <a:ext cx="3187864" cy="2216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AFD966-CCE8-454C-AD3E-F79540CF6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649" y="2058630"/>
            <a:ext cx="3714941" cy="15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0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3D6E1C-8AFB-4238-9290-7188A0EB6D5C}"/>
              </a:ext>
            </a:extLst>
          </p:cNvPr>
          <p:cNvSpPr/>
          <p:nvPr/>
        </p:nvSpPr>
        <p:spPr>
          <a:xfrm>
            <a:off x="76200" y="685800"/>
            <a:ext cx="11801475" cy="619334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17A09F0-24BF-493B-A3CF-448030ACCDBB}"/>
              </a:ext>
            </a:extLst>
          </p:cNvPr>
          <p:cNvSpPr/>
          <p:nvPr/>
        </p:nvSpPr>
        <p:spPr>
          <a:xfrm>
            <a:off x="6461508" y="853601"/>
            <a:ext cx="5265788" cy="47611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B94AB0D-395C-4930-98F1-5C66BD441C26}"/>
              </a:ext>
            </a:extLst>
          </p:cNvPr>
          <p:cNvSpPr/>
          <p:nvPr/>
        </p:nvSpPr>
        <p:spPr>
          <a:xfrm>
            <a:off x="220418" y="900778"/>
            <a:ext cx="5637187" cy="47611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44111FD-334A-4853-B7F2-2D873781FFE4}"/>
              </a:ext>
            </a:extLst>
          </p:cNvPr>
          <p:cNvSpPr/>
          <p:nvPr/>
        </p:nvSpPr>
        <p:spPr>
          <a:xfrm>
            <a:off x="6611961" y="1243208"/>
            <a:ext cx="5010933" cy="41774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C03ED-3E0D-4A1E-A2F7-4547D34BDA11}"/>
              </a:ext>
            </a:extLst>
          </p:cNvPr>
          <p:cNvSpPr/>
          <p:nvPr/>
        </p:nvSpPr>
        <p:spPr>
          <a:xfrm>
            <a:off x="528298" y="1250476"/>
            <a:ext cx="4965567" cy="41702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32144-D0B7-43DC-B0C9-AC8C9C9B5155}"/>
              </a:ext>
            </a:extLst>
          </p:cNvPr>
          <p:cNvSpPr/>
          <p:nvPr/>
        </p:nvSpPr>
        <p:spPr>
          <a:xfrm>
            <a:off x="2242583" y="59851"/>
            <a:ext cx="911382" cy="5487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3BE43-4A8F-4968-A86A-132EBA32E177}"/>
              </a:ext>
            </a:extLst>
          </p:cNvPr>
          <p:cNvSpPr/>
          <p:nvPr/>
        </p:nvSpPr>
        <p:spPr>
          <a:xfrm>
            <a:off x="2013268" y="1643064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 Handler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A61AFFB-ADDF-462E-8714-2D33425157FF}"/>
              </a:ext>
            </a:extLst>
          </p:cNvPr>
          <p:cNvSpPr/>
          <p:nvPr/>
        </p:nvSpPr>
        <p:spPr>
          <a:xfrm rot="5400000">
            <a:off x="5715749" y="1112557"/>
            <a:ext cx="523875" cy="10400517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Multiplexer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A5840-F1F7-4050-9486-9140C8A1BD32}"/>
              </a:ext>
            </a:extLst>
          </p:cNvPr>
          <p:cNvSpPr/>
          <p:nvPr/>
        </p:nvSpPr>
        <p:spPr>
          <a:xfrm>
            <a:off x="701697" y="3383281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8E753-97F6-47ED-8AB1-1DE9A333811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528943" y="4000025"/>
            <a:ext cx="0" cy="20508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48B1C8-578E-43DC-AC7F-F1EBB88286B9}"/>
              </a:ext>
            </a:extLst>
          </p:cNvPr>
          <p:cNvCxnSpPr>
            <a:cxnSpLocks/>
            <a:stCxn id="60" idx="4"/>
          </p:cNvCxnSpPr>
          <p:nvPr/>
        </p:nvCxnSpPr>
        <p:spPr>
          <a:xfrm>
            <a:off x="8091535" y="4776726"/>
            <a:ext cx="0" cy="12741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26321BE-B281-46EB-AC93-279F75EF18A0}"/>
              </a:ext>
            </a:extLst>
          </p:cNvPr>
          <p:cNvSpPr/>
          <p:nvPr/>
        </p:nvSpPr>
        <p:spPr>
          <a:xfrm>
            <a:off x="7914011" y="418913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AC74F-F12C-46E2-A9F7-4FE5B6F896C6}"/>
              </a:ext>
            </a:extLst>
          </p:cNvPr>
          <p:cNvSpPr/>
          <p:nvPr/>
        </p:nvSpPr>
        <p:spPr>
          <a:xfrm>
            <a:off x="7924171" y="457360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A1080D0-BCC8-4152-982B-63651F00B963}"/>
              </a:ext>
            </a:extLst>
          </p:cNvPr>
          <p:cNvSpPr/>
          <p:nvPr/>
        </p:nvSpPr>
        <p:spPr>
          <a:xfrm>
            <a:off x="5653691" y="3969099"/>
            <a:ext cx="983383" cy="6431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Socket Session 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3FA57-C721-403A-8AFF-F6B43966E2A9}"/>
              </a:ext>
            </a:extLst>
          </p:cNvPr>
          <p:cNvCxnSpPr>
            <a:cxnSpLocks/>
            <a:stCxn id="59" idx="2"/>
            <a:endCxn id="61" idx="4"/>
          </p:cNvCxnSpPr>
          <p:nvPr/>
        </p:nvCxnSpPr>
        <p:spPr>
          <a:xfrm flipH="1" flipV="1">
            <a:off x="6637074" y="4290696"/>
            <a:ext cx="127693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D61280-AE32-415F-987C-BF784D4EEF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078711" y="4045744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03D7BA-7990-48DE-990D-8AA0CD59C55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081375" y="4392256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C22292-00C4-4ED1-BD0D-4D23CB1D418C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380860" y="4122132"/>
            <a:ext cx="12823" cy="19287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D7ECCF-D162-45E2-826E-3DE4C6FD88DC}"/>
              </a:ext>
            </a:extLst>
          </p:cNvPr>
          <p:cNvSpPr/>
          <p:nvPr/>
        </p:nvSpPr>
        <p:spPr>
          <a:xfrm>
            <a:off x="3077886" y="3446096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203AF1-8960-4E83-83F5-4AB7E64F4C39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3917956" y="4793822"/>
            <a:ext cx="0" cy="1257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9F5A7B3-FC21-40B6-BD34-DB13462D0E46}"/>
              </a:ext>
            </a:extLst>
          </p:cNvPr>
          <p:cNvSpPr/>
          <p:nvPr/>
        </p:nvSpPr>
        <p:spPr>
          <a:xfrm>
            <a:off x="3740432" y="420623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860D40-658A-41B4-A160-F8B02C3C7BE4}"/>
              </a:ext>
            </a:extLst>
          </p:cNvPr>
          <p:cNvSpPr/>
          <p:nvPr/>
        </p:nvSpPr>
        <p:spPr>
          <a:xfrm>
            <a:off x="3750592" y="459070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018953-0A47-4E2D-9298-0D5774852978}"/>
              </a:ext>
            </a:extLst>
          </p:cNvPr>
          <p:cNvCxnSpPr>
            <a:cxnSpLocks/>
            <a:stCxn id="77" idx="6"/>
            <a:endCxn id="61" idx="2"/>
          </p:cNvCxnSpPr>
          <p:nvPr/>
        </p:nvCxnSpPr>
        <p:spPr>
          <a:xfrm flipV="1">
            <a:off x="4075160" y="4290696"/>
            <a:ext cx="1578531" cy="1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A5CBCD-41FE-4BC4-84B3-DD2B6909667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905132" y="4062840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07522C-BF4B-4234-A1B3-48892DC526E4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3907796" y="4409352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15F49E-5692-44DB-BA97-8ED9554B2D4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153965" y="334214"/>
            <a:ext cx="229315" cy="1913688"/>
          </a:xfrm>
          <a:prstGeom prst="bentConnector3">
            <a:avLst>
              <a:gd name="adj1" fmla="val 1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FC444C-CDC3-4C20-B5A1-FD9E822CDB8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284698" y="2654707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B4FC4A-CD43-4AD9-B112-E34A8ACCA3C7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3090829" y="2631793"/>
            <a:ext cx="1106754" cy="521852"/>
          </a:xfrm>
          <a:prstGeom prst="bentConnector3">
            <a:avLst>
              <a:gd name="adj1" fmla="val 77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A531A50-5A06-4639-B8BE-C5BE5084D01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013267" y="334214"/>
            <a:ext cx="229315" cy="1913688"/>
          </a:xfrm>
          <a:prstGeom prst="bentConnector3">
            <a:avLst>
              <a:gd name="adj1" fmla="val -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52D29B-3AB2-4C3C-B907-829BF03533F6}"/>
              </a:ext>
            </a:extLst>
          </p:cNvPr>
          <p:cNvSpPr/>
          <p:nvPr/>
        </p:nvSpPr>
        <p:spPr>
          <a:xfrm>
            <a:off x="8734470" y="24515"/>
            <a:ext cx="911382" cy="5414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5950D1-F650-42FC-92A5-FA5B526B9F7A}"/>
              </a:ext>
            </a:extLst>
          </p:cNvPr>
          <p:cNvSpPr/>
          <p:nvPr/>
        </p:nvSpPr>
        <p:spPr>
          <a:xfrm>
            <a:off x="8501819" y="1702356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 Handler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0B00332-3E41-4256-A448-6C44453F737A}"/>
              </a:ext>
            </a:extLst>
          </p:cNvPr>
          <p:cNvSpPr/>
          <p:nvPr/>
        </p:nvSpPr>
        <p:spPr>
          <a:xfrm>
            <a:off x="7190248" y="3442573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FFAD682-0836-4503-AB3E-6DC251AACC16}"/>
              </a:ext>
            </a:extLst>
          </p:cNvPr>
          <p:cNvSpPr/>
          <p:nvPr/>
        </p:nvSpPr>
        <p:spPr>
          <a:xfrm>
            <a:off x="9566437" y="3505388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0CB9C3A-5EAB-4E1E-BF1D-46A43D775677}"/>
              </a:ext>
            </a:extLst>
          </p:cNvPr>
          <p:cNvCxnSpPr>
            <a:cxnSpLocks/>
            <a:stCxn id="155" idx="3"/>
            <a:endCxn id="156" idx="3"/>
          </p:cNvCxnSpPr>
          <p:nvPr/>
        </p:nvCxnSpPr>
        <p:spPr>
          <a:xfrm>
            <a:off x="9645852" y="295243"/>
            <a:ext cx="225979" cy="2011951"/>
          </a:xfrm>
          <a:prstGeom prst="bentConnector3">
            <a:avLst>
              <a:gd name="adj1" fmla="val 20116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374CE98-BDB1-4E9A-AC6C-C2CAAA3351E3}"/>
              </a:ext>
            </a:extLst>
          </p:cNvPr>
          <p:cNvCxnSpPr>
            <a:cxnSpLocks/>
            <a:endCxn id="157" idx="0"/>
          </p:cNvCxnSpPr>
          <p:nvPr/>
        </p:nvCxnSpPr>
        <p:spPr>
          <a:xfrm rot="5400000">
            <a:off x="7773249" y="2713999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A9AC8FB-7800-44C1-B245-81441F067615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9579380" y="2691085"/>
            <a:ext cx="1106754" cy="521852"/>
          </a:xfrm>
          <a:prstGeom prst="bentConnector3">
            <a:avLst>
              <a:gd name="adj1" fmla="val 42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0B51B3E-B3ED-4301-8B8B-0592E5DCDB3F}"/>
              </a:ext>
            </a:extLst>
          </p:cNvPr>
          <p:cNvCxnSpPr>
            <a:cxnSpLocks/>
            <a:stCxn id="156" idx="1"/>
            <a:endCxn id="155" idx="1"/>
          </p:cNvCxnSpPr>
          <p:nvPr/>
        </p:nvCxnSpPr>
        <p:spPr>
          <a:xfrm rot="10800000" flipH="1">
            <a:off x="8501818" y="295244"/>
            <a:ext cx="232651" cy="2011951"/>
          </a:xfrm>
          <a:prstGeom prst="bentConnector3">
            <a:avLst>
              <a:gd name="adj1" fmla="val -98259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5F777283-F13E-4BC9-A4B6-F77CB38FF0AD}"/>
              </a:ext>
            </a:extLst>
          </p:cNvPr>
          <p:cNvSpPr/>
          <p:nvPr/>
        </p:nvSpPr>
        <p:spPr>
          <a:xfrm>
            <a:off x="1892167" y="955182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1C0D8E0B-18AB-4BB3-B884-77E8C32000B8}"/>
              </a:ext>
            </a:extLst>
          </p:cNvPr>
          <p:cNvSpPr/>
          <p:nvPr/>
        </p:nvSpPr>
        <p:spPr>
          <a:xfrm>
            <a:off x="1824666" y="1243207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A94AAE31-CBE3-4AF8-B486-4DBBE3A780AE}"/>
              </a:ext>
            </a:extLst>
          </p:cNvPr>
          <p:cNvSpPr/>
          <p:nvPr/>
        </p:nvSpPr>
        <p:spPr>
          <a:xfrm>
            <a:off x="8280875" y="1265128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C491C6A2-8E46-40DF-95E5-1F0DEA676661}"/>
              </a:ext>
            </a:extLst>
          </p:cNvPr>
          <p:cNvSpPr/>
          <p:nvPr/>
        </p:nvSpPr>
        <p:spPr>
          <a:xfrm>
            <a:off x="8310806" y="964148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2B3592E2-A8E4-4DCA-82B5-E94CF0CB4E30}"/>
              </a:ext>
            </a:extLst>
          </p:cNvPr>
          <p:cNvSpPr/>
          <p:nvPr/>
        </p:nvSpPr>
        <p:spPr>
          <a:xfrm>
            <a:off x="5202529" y="736223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JVM</a:t>
            </a:r>
          </a:p>
        </p:txBody>
      </p:sp>
    </p:spTree>
    <p:extLst>
      <p:ext uri="{BB962C8B-B14F-4D97-AF65-F5344CB8AC3E}">
        <p14:creationId xmlns:p14="http://schemas.microsoft.com/office/powerpoint/2010/main" val="170121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3D6E1C-8AFB-4238-9290-7188A0EB6D5C}"/>
              </a:ext>
            </a:extLst>
          </p:cNvPr>
          <p:cNvSpPr/>
          <p:nvPr/>
        </p:nvSpPr>
        <p:spPr>
          <a:xfrm>
            <a:off x="76200" y="685800"/>
            <a:ext cx="11801475" cy="619334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17A09F0-24BF-493B-A3CF-448030ACCDBB}"/>
              </a:ext>
            </a:extLst>
          </p:cNvPr>
          <p:cNvSpPr/>
          <p:nvPr/>
        </p:nvSpPr>
        <p:spPr>
          <a:xfrm>
            <a:off x="6461508" y="853601"/>
            <a:ext cx="5265788" cy="47611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B94AB0D-395C-4930-98F1-5C66BD441C26}"/>
              </a:ext>
            </a:extLst>
          </p:cNvPr>
          <p:cNvSpPr/>
          <p:nvPr/>
        </p:nvSpPr>
        <p:spPr>
          <a:xfrm>
            <a:off x="220418" y="900778"/>
            <a:ext cx="5637187" cy="47611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44111FD-334A-4853-B7F2-2D873781FFE4}"/>
              </a:ext>
            </a:extLst>
          </p:cNvPr>
          <p:cNvSpPr/>
          <p:nvPr/>
        </p:nvSpPr>
        <p:spPr>
          <a:xfrm>
            <a:off x="6611961" y="1243208"/>
            <a:ext cx="5010933" cy="41774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C03ED-3E0D-4A1E-A2F7-4547D34BDA11}"/>
              </a:ext>
            </a:extLst>
          </p:cNvPr>
          <p:cNvSpPr/>
          <p:nvPr/>
        </p:nvSpPr>
        <p:spPr>
          <a:xfrm>
            <a:off x="528298" y="1250476"/>
            <a:ext cx="4965567" cy="41702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32144-D0B7-43DC-B0C9-AC8C9C9B5155}"/>
              </a:ext>
            </a:extLst>
          </p:cNvPr>
          <p:cNvSpPr/>
          <p:nvPr/>
        </p:nvSpPr>
        <p:spPr>
          <a:xfrm>
            <a:off x="2242583" y="59851"/>
            <a:ext cx="911382" cy="5487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3BE43-4A8F-4968-A86A-132EBA32E177}"/>
              </a:ext>
            </a:extLst>
          </p:cNvPr>
          <p:cNvSpPr/>
          <p:nvPr/>
        </p:nvSpPr>
        <p:spPr>
          <a:xfrm>
            <a:off x="2013268" y="1643064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 Handler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A61AFFB-ADDF-462E-8714-2D33425157FF}"/>
              </a:ext>
            </a:extLst>
          </p:cNvPr>
          <p:cNvSpPr/>
          <p:nvPr/>
        </p:nvSpPr>
        <p:spPr>
          <a:xfrm rot="5400000">
            <a:off x="5715749" y="1112557"/>
            <a:ext cx="523875" cy="10400517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Sinks.Many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A5840-F1F7-4050-9486-9140C8A1BD32}"/>
              </a:ext>
            </a:extLst>
          </p:cNvPr>
          <p:cNvSpPr/>
          <p:nvPr/>
        </p:nvSpPr>
        <p:spPr>
          <a:xfrm>
            <a:off x="701697" y="3383281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8E753-97F6-47ED-8AB1-1DE9A333811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528943" y="4000025"/>
            <a:ext cx="0" cy="20508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48B1C8-578E-43DC-AC7F-F1EBB88286B9}"/>
              </a:ext>
            </a:extLst>
          </p:cNvPr>
          <p:cNvCxnSpPr>
            <a:cxnSpLocks/>
            <a:stCxn id="60" idx="4"/>
          </p:cNvCxnSpPr>
          <p:nvPr/>
        </p:nvCxnSpPr>
        <p:spPr>
          <a:xfrm>
            <a:off x="8091535" y="4776726"/>
            <a:ext cx="0" cy="12741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26321BE-B281-46EB-AC93-279F75EF18A0}"/>
              </a:ext>
            </a:extLst>
          </p:cNvPr>
          <p:cNvSpPr/>
          <p:nvPr/>
        </p:nvSpPr>
        <p:spPr>
          <a:xfrm>
            <a:off x="7914011" y="418913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AC74F-F12C-46E2-A9F7-4FE5B6F896C6}"/>
              </a:ext>
            </a:extLst>
          </p:cNvPr>
          <p:cNvSpPr/>
          <p:nvPr/>
        </p:nvSpPr>
        <p:spPr>
          <a:xfrm>
            <a:off x="7924171" y="457360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A1080D0-BCC8-4152-982B-63651F00B963}"/>
              </a:ext>
            </a:extLst>
          </p:cNvPr>
          <p:cNvSpPr/>
          <p:nvPr/>
        </p:nvSpPr>
        <p:spPr>
          <a:xfrm>
            <a:off x="5653691" y="3969099"/>
            <a:ext cx="983383" cy="6431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Socket Session 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3FA57-C721-403A-8AFF-F6B43966E2A9}"/>
              </a:ext>
            </a:extLst>
          </p:cNvPr>
          <p:cNvCxnSpPr>
            <a:cxnSpLocks/>
            <a:stCxn id="59" idx="2"/>
            <a:endCxn id="61" idx="4"/>
          </p:cNvCxnSpPr>
          <p:nvPr/>
        </p:nvCxnSpPr>
        <p:spPr>
          <a:xfrm flipH="1" flipV="1">
            <a:off x="6637074" y="4290696"/>
            <a:ext cx="127693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D61280-AE32-415F-987C-BF784D4EEF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078711" y="4045744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03D7BA-7990-48DE-990D-8AA0CD59C55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081375" y="4392256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C22292-00C4-4ED1-BD0D-4D23CB1D418C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380860" y="4122132"/>
            <a:ext cx="12823" cy="19287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D7ECCF-D162-45E2-826E-3DE4C6FD88DC}"/>
              </a:ext>
            </a:extLst>
          </p:cNvPr>
          <p:cNvSpPr/>
          <p:nvPr/>
        </p:nvSpPr>
        <p:spPr>
          <a:xfrm>
            <a:off x="3077886" y="3446096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203AF1-8960-4E83-83F5-4AB7E64F4C39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3917956" y="4793822"/>
            <a:ext cx="0" cy="1257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9F5A7B3-FC21-40B6-BD34-DB13462D0E46}"/>
              </a:ext>
            </a:extLst>
          </p:cNvPr>
          <p:cNvSpPr/>
          <p:nvPr/>
        </p:nvSpPr>
        <p:spPr>
          <a:xfrm>
            <a:off x="3740432" y="420623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860D40-658A-41B4-A160-F8B02C3C7BE4}"/>
              </a:ext>
            </a:extLst>
          </p:cNvPr>
          <p:cNvSpPr/>
          <p:nvPr/>
        </p:nvSpPr>
        <p:spPr>
          <a:xfrm>
            <a:off x="3750592" y="459070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018953-0A47-4E2D-9298-0D5774852978}"/>
              </a:ext>
            </a:extLst>
          </p:cNvPr>
          <p:cNvCxnSpPr>
            <a:cxnSpLocks/>
            <a:stCxn id="77" idx="6"/>
            <a:endCxn id="61" idx="2"/>
          </p:cNvCxnSpPr>
          <p:nvPr/>
        </p:nvCxnSpPr>
        <p:spPr>
          <a:xfrm flipV="1">
            <a:off x="4075160" y="4290696"/>
            <a:ext cx="1578531" cy="1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A5CBCD-41FE-4BC4-84B3-DD2B6909667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905132" y="4062840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07522C-BF4B-4234-A1B3-48892DC526E4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3907796" y="4409352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15F49E-5692-44DB-BA97-8ED9554B2D4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153965" y="334214"/>
            <a:ext cx="229315" cy="1913688"/>
          </a:xfrm>
          <a:prstGeom prst="bentConnector3">
            <a:avLst>
              <a:gd name="adj1" fmla="val 1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FC444C-CDC3-4C20-B5A1-FD9E822CDB8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284698" y="2654707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B4FC4A-CD43-4AD9-B112-E34A8ACCA3C7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3090829" y="2631793"/>
            <a:ext cx="1106754" cy="521852"/>
          </a:xfrm>
          <a:prstGeom prst="bentConnector3">
            <a:avLst>
              <a:gd name="adj1" fmla="val 77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A531A50-5A06-4639-B8BE-C5BE5084D01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013267" y="334214"/>
            <a:ext cx="229315" cy="1913688"/>
          </a:xfrm>
          <a:prstGeom prst="bentConnector3">
            <a:avLst>
              <a:gd name="adj1" fmla="val -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52D29B-3AB2-4C3C-B907-829BF03533F6}"/>
              </a:ext>
            </a:extLst>
          </p:cNvPr>
          <p:cNvSpPr/>
          <p:nvPr/>
        </p:nvSpPr>
        <p:spPr>
          <a:xfrm>
            <a:off x="8734470" y="24515"/>
            <a:ext cx="911382" cy="5414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5950D1-F650-42FC-92A5-FA5B526B9F7A}"/>
              </a:ext>
            </a:extLst>
          </p:cNvPr>
          <p:cNvSpPr/>
          <p:nvPr/>
        </p:nvSpPr>
        <p:spPr>
          <a:xfrm>
            <a:off x="8501819" y="1702356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 Handler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0B00332-3E41-4256-A448-6C44453F737A}"/>
              </a:ext>
            </a:extLst>
          </p:cNvPr>
          <p:cNvSpPr/>
          <p:nvPr/>
        </p:nvSpPr>
        <p:spPr>
          <a:xfrm>
            <a:off x="7190248" y="3442573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FFAD682-0836-4503-AB3E-6DC251AACC16}"/>
              </a:ext>
            </a:extLst>
          </p:cNvPr>
          <p:cNvSpPr/>
          <p:nvPr/>
        </p:nvSpPr>
        <p:spPr>
          <a:xfrm>
            <a:off x="9566437" y="3505388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0CB9C3A-5EAB-4E1E-BF1D-46A43D775677}"/>
              </a:ext>
            </a:extLst>
          </p:cNvPr>
          <p:cNvCxnSpPr>
            <a:cxnSpLocks/>
            <a:stCxn id="155" idx="3"/>
            <a:endCxn id="156" idx="3"/>
          </p:cNvCxnSpPr>
          <p:nvPr/>
        </p:nvCxnSpPr>
        <p:spPr>
          <a:xfrm>
            <a:off x="9645852" y="295243"/>
            <a:ext cx="225979" cy="2011951"/>
          </a:xfrm>
          <a:prstGeom prst="bentConnector3">
            <a:avLst>
              <a:gd name="adj1" fmla="val 20116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374CE98-BDB1-4E9A-AC6C-C2CAAA3351E3}"/>
              </a:ext>
            </a:extLst>
          </p:cNvPr>
          <p:cNvCxnSpPr>
            <a:cxnSpLocks/>
            <a:endCxn id="157" idx="0"/>
          </p:cNvCxnSpPr>
          <p:nvPr/>
        </p:nvCxnSpPr>
        <p:spPr>
          <a:xfrm rot="5400000">
            <a:off x="7773249" y="2713999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A9AC8FB-7800-44C1-B245-81441F067615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9579380" y="2691085"/>
            <a:ext cx="1106754" cy="521852"/>
          </a:xfrm>
          <a:prstGeom prst="bentConnector3">
            <a:avLst>
              <a:gd name="adj1" fmla="val 42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0B51B3E-B3ED-4301-8B8B-0592E5DCDB3F}"/>
              </a:ext>
            </a:extLst>
          </p:cNvPr>
          <p:cNvCxnSpPr>
            <a:cxnSpLocks/>
            <a:stCxn id="156" idx="1"/>
            <a:endCxn id="155" idx="1"/>
          </p:cNvCxnSpPr>
          <p:nvPr/>
        </p:nvCxnSpPr>
        <p:spPr>
          <a:xfrm rot="10800000" flipH="1">
            <a:off x="8501818" y="295244"/>
            <a:ext cx="232651" cy="2011951"/>
          </a:xfrm>
          <a:prstGeom prst="bentConnector3">
            <a:avLst>
              <a:gd name="adj1" fmla="val -98259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5F777283-F13E-4BC9-A4B6-F77CB38FF0AD}"/>
              </a:ext>
            </a:extLst>
          </p:cNvPr>
          <p:cNvSpPr/>
          <p:nvPr/>
        </p:nvSpPr>
        <p:spPr>
          <a:xfrm>
            <a:off x="1892167" y="955182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1C0D8E0B-18AB-4BB3-B884-77E8C32000B8}"/>
              </a:ext>
            </a:extLst>
          </p:cNvPr>
          <p:cNvSpPr/>
          <p:nvPr/>
        </p:nvSpPr>
        <p:spPr>
          <a:xfrm>
            <a:off x="1824666" y="1243207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A94AAE31-CBE3-4AF8-B486-4DBBE3A780AE}"/>
              </a:ext>
            </a:extLst>
          </p:cNvPr>
          <p:cNvSpPr/>
          <p:nvPr/>
        </p:nvSpPr>
        <p:spPr>
          <a:xfrm>
            <a:off x="8280875" y="1265128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C491C6A2-8E46-40DF-95E5-1F0DEA676661}"/>
              </a:ext>
            </a:extLst>
          </p:cNvPr>
          <p:cNvSpPr/>
          <p:nvPr/>
        </p:nvSpPr>
        <p:spPr>
          <a:xfrm>
            <a:off x="8310806" y="964148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2B3592E2-A8E4-4DCA-82B5-E94CF0CB4E30}"/>
              </a:ext>
            </a:extLst>
          </p:cNvPr>
          <p:cNvSpPr/>
          <p:nvPr/>
        </p:nvSpPr>
        <p:spPr>
          <a:xfrm>
            <a:off x="5202529" y="736223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JVM</a:t>
            </a:r>
          </a:p>
        </p:txBody>
      </p:sp>
    </p:spTree>
    <p:extLst>
      <p:ext uri="{BB962C8B-B14F-4D97-AF65-F5344CB8AC3E}">
        <p14:creationId xmlns:p14="http://schemas.microsoft.com/office/powerpoint/2010/main" val="266101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218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Raina</dc:creator>
  <cp:lastModifiedBy>Kapil Raina</cp:lastModifiedBy>
  <cp:revision>41</cp:revision>
  <dcterms:created xsi:type="dcterms:W3CDTF">2022-01-19T06:40:53Z</dcterms:created>
  <dcterms:modified xsi:type="dcterms:W3CDTF">2022-02-09T08:52:55Z</dcterms:modified>
</cp:coreProperties>
</file>