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7441-E48E-420B-90DC-56AC229D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62445-E2C8-41E3-BBA2-E533FCFC7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95D-37BC-4767-B9A6-390DBCD3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E2CA-886C-4709-BE13-4B42AB5B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6DF0-84DC-4A2D-836B-EF916759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5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13C5-CA00-45FB-9A32-C25DFDE8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67495-39D7-43CF-8881-4467B60F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1E2E-B348-47C1-82A5-C0AD6634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CB47-1908-4FD4-AC87-FF6892A8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F1677-EA56-4E4F-8FC3-499606A4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71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ABCBD-8675-420E-B522-43EA267A1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45057-AA52-4AA3-94F5-8A1D89875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636D-61EC-408B-ADA2-E2EBA335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3DC8-093B-46C4-9AC1-80A216DA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FF96-F80A-4CFD-843E-42C9D460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74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EE69-C66F-4392-B669-7EE13772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5961-6CE5-4895-AC1D-C00E7B88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DCDD-0E88-4746-A332-020CE2F1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D82D8-2DC4-414C-934F-307DC82B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CF99-F170-42FB-8285-5EA60FB9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1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290-00DC-4E43-B3A8-402F2331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E0E9-96F3-47A0-BA67-3C741EF6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EE66-C823-4BBF-8C49-0DDC873D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DBE87-E5EB-4090-A949-CBFD8DB5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1CD9-FF3B-4473-96E1-C1238A8F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3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BF8A-9CD1-47A7-A364-377C573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0815-3FA6-408A-9791-A5CC90D71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75AB2-7F1D-404A-A6EF-1F0FEA24D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ECE0F-E691-4E51-9342-43AA6ECF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5B58F-9517-407B-9735-78F062AF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D1F64-23A9-402F-876A-14274E22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9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376C-4380-46E7-BA48-1D4C0A20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651E-C490-462D-B377-5242EA5E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10414-7B4E-4A29-AD4E-EB28CF8DD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90AA8-BFA4-43FC-AE7B-07F97E1EE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B18F7-7090-4623-9DD1-3F4F6637A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DA8FA-3C7F-4730-9BAE-6ED1E32C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799D9-8040-4920-A883-493D6D06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4671B-25AE-445C-B6A0-8935B6AA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0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83B9-56C2-4D44-8426-7E6C89DD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49F26-44D4-4307-8156-D6BF3DCD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99E9C-074A-4D08-9BA2-E1DC74F9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A9841-1CBF-4158-BFDF-F9F5BE8C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51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CBE69-B633-4415-9A63-523ECDB7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63043-21C7-4644-A8BF-AC296B3D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DE9FA-CBF2-4871-AD7B-B055F2A8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08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71D5-219D-4142-A5D9-2AB70713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F1E0-C9CF-4E3D-82DD-7A38694A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91DD6-6FF6-43EB-8CBE-60E743CD6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62AC4-81C3-4D2D-A087-7E2DF346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F94F9-2364-44D9-BBFE-413D3AEC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8CFC3-309B-45F3-BB3C-1C73CB5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02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0F82-069B-4C1C-BC34-0BE81E2B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BDB3A-4124-46F9-95F4-BB569B0E9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2BBA0-C47D-4642-A79F-EE322707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FDF72-C58D-4167-AD2E-EC4E7A00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36D1C-607A-45F0-ACE2-042BD704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01849-8261-466B-B53A-1ED61635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36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AA95B-9C1C-462B-AEAF-BD166515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E9F4C-F6AE-4E9F-91F1-054A5600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D97F4-D39E-43C2-9485-8E1E35B29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34AE-9B36-471F-88F2-11C9A132E46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3633C-BB44-49EF-AD68-AAB4833FF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40FF2-8DF6-4EE3-B62D-A64B7717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8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E4B4D3-9AEE-463D-A4FB-67035ADE4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7" y="146614"/>
            <a:ext cx="7112366" cy="2749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A5A985-00A9-439C-960A-B21AF0811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07" y="3085351"/>
            <a:ext cx="7925207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6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4CCD3-1BD3-41F7-9A57-25805F14C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64" y="409467"/>
            <a:ext cx="8330116" cy="484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E77AAE-B362-49FD-A4C7-B9749C04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2" y="222149"/>
            <a:ext cx="9696984" cy="48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1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B974E3-CE28-412A-B6DD-6E7C660D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1" y="344070"/>
            <a:ext cx="7931558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475491-D6C1-484A-9566-5C8058F1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5" y="662205"/>
            <a:ext cx="7791850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9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E1F654-0F9C-4294-9789-317D271A7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" y="508953"/>
            <a:ext cx="9496688" cy="401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34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250476"/>
            <a:ext cx="10962005" cy="52650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6430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Session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A61AFFB-ADDF-462E-8714-2D33425157FF}"/>
              </a:ext>
            </a:extLst>
          </p:cNvPr>
          <p:cNvSpPr/>
          <p:nvPr/>
        </p:nvSpPr>
        <p:spPr>
          <a:xfrm rot="5400000">
            <a:off x="5652841" y="634760"/>
            <a:ext cx="523875" cy="10400517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Multicaster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3832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8E753-97F6-47ED-8AB1-1DE9A333811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28943" y="4000025"/>
            <a:ext cx="0" cy="1590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8B1C8-578E-43DC-AC7F-F1EBB88286B9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8078711" y="4776726"/>
            <a:ext cx="12824" cy="796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41891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5736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6050643" y="3969099"/>
            <a:ext cx="898054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948697" y="4290696"/>
            <a:ext cx="9653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40457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3922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C22292-00C4-4ED1-BD0D-4D23CB1D418C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380859" y="4122132"/>
            <a:ext cx="12824" cy="14680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4460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Inbound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203AF1-8960-4E83-83F5-4AB7E64F4C39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3917956" y="4793822"/>
            <a:ext cx="0" cy="796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42062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5907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4290696"/>
            <a:ext cx="1975483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40628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4093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456726"/>
            <a:ext cx="229315" cy="1791176"/>
          </a:xfrm>
          <a:prstGeom prst="bentConnector3">
            <a:avLst>
              <a:gd name="adj1" fmla="val 323745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6547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6317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456726"/>
            <a:ext cx="229315" cy="1791176"/>
          </a:xfrm>
          <a:prstGeom prst="bentConnector3">
            <a:avLst>
              <a:gd name="adj1" fmla="val -210453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1134" y="119143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7023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Session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4425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Inbound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  <a:p>
            <a:pPr algn="ctr"/>
            <a:endParaRPr lang="en-IN" sz="11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5053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2516" y="516018"/>
            <a:ext cx="229315" cy="1791176"/>
          </a:xfrm>
          <a:prstGeom prst="bentConnector3">
            <a:avLst>
              <a:gd name="adj1" fmla="val 323745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7139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6910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516018"/>
            <a:ext cx="229315" cy="1791176"/>
          </a:xfrm>
          <a:prstGeom prst="bentConnector3">
            <a:avLst>
              <a:gd name="adj1" fmla="val -210453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1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32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Raina</dc:creator>
  <cp:lastModifiedBy>Kapil Raina</cp:lastModifiedBy>
  <cp:revision>17</cp:revision>
  <dcterms:created xsi:type="dcterms:W3CDTF">2022-01-19T06:40:53Z</dcterms:created>
  <dcterms:modified xsi:type="dcterms:W3CDTF">2022-02-05T18:55:06Z</dcterms:modified>
</cp:coreProperties>
</file>