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7441-E48E-420B-90DC-56AC229D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62445-E2C8-41E3-BBA2-E533FCF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95D-37BC-4767-B9A6-390DBCD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E2CA-886C-4709-BE13-4B42AB5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6DF0-84DC-4A2D-836B-EF916759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5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13C5-CA00-45FB-9A32-C25DFDE8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67495-39D7-43CF-8881-4467B60F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1E2E-B348-47C1-82A5-C0AD6634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CB47-1908-4FD4-AC87-FF6892A8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1677-EA56-4E4F-8FC3-499606A4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ABCBD-8675-420E-B522-43EA267A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5057-AA52-4AA3-94F5-8A1D8987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636D-61EC-408B-ADA2-E2EBA335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3DC8-093B-46C4-9AC1-80A216DA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FF96-F80A-4CFD-843E-42C9D460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EE69-C66F-4392-B669-7EE1377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5961-6CE5-4895-AC1D-C00E7B8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CDD-0E88-4746-A332-020CE2F1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82D8-2DC4-414C-934F-307DC82B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CF99-F170-42FB-8285-5EA60FB9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290-00DC-4E43-B3A8-402F233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E0E9-96F3-47A0-BA67-3C741EF6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EE66-C823-4BBF-8C49-0DDC873D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BE87-E5EB-4090-A949-CBFD8DB5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1CD9-FF3B-4473-96E1-C1238A8F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BF8A-9CD1-47A7-A364-377C573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0815-3FA6-408A-9791-A5CC90D71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75AB2-7F1D-404A-A6EF-1F0FEA24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CE0F-E691-4E51-9342-43AA6ECF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B58F-9517-407B-9735-78F062AF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1F64-23A9-402F-876A-14274E22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376C-4380-46E7-BA48-1D4C0A20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651E-C490-462D-B377-5242EA5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10414-7B4E-4A29-AD4E-EB28CF8D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90AA8-BFA4-43FC-AE7B-07F97E1E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B18F7-7090-4623-9DD1-3F4F6637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8FA-3C7F-4730-9BAE-6ED1E32C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799D9-8040-4920-A883-493D6D0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4671B-25AE-445C-B6A0-8935B6AA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83B9-56C2-4D44-8426-7E6C89DD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49F26-44D4-4307-8156-D6BF3DCD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9E9C-074A-4D08-9BA2-E1DC74F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A9841-1CBF-4158-BFDF-F9F5BE8C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BE69-B633-4415-9A63-523ECDB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3043-21C7-4644-A8BF-AC296B3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E9FA-CBF2-4871-AD7B-B055F2A8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1D5-219D-4142-A5D9-2AB70713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F1E0-C9CF-4E3D-82DD-7A38694A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1DD6-6FF6-43EB-8CBE-60E743CD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2AC4-81C3-4D2D-A087-7E2DF346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94F9-2364-44D9-BBFE-413D3AEC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8CFC3-309B-45F3-BB3C-1C73CB5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0F82-069B-4C1C-BC34-0BE81E2B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BDB3A-4124-46F9-95F4-BB569B0E9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BBA0-C47D-4642-A79F-EE322707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DF72-C58D-4167-AD2E-EC4E7A00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6D1C-607A-45F0-ACE2-042BD704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1849-8261-466B-B53A-1ED6163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AA95B-9C1C-462B-AEAF-BD166515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9F4C-F6AE-4E9F-91F1-054A5600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97F4-D39E-43C2-9485-8E1E35B2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34AE-9B36-471F-88F2-11C9A132E46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633C-BB44-49EF-AD68-AAB4833FF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0FF2-8DF6-4EE3-B62D-A64B7717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4B4D3-9AEE-463D-A4FB-67035ADE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7" y="146614"/>
            <a:ext cx="7112366" cy="2749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5A985-00A9-439C-960A-B21AF081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7" y="3085351"/>
            <a:ext cx="7925207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6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E662926-440E-47BB-9409-CA914CF71A5C}"/>
              </a:ext>
            </a:extLst>
          </p:cNvPr>
          <p:cNvSpPr/>
          <p:nvPr/>
        </p:nvSpPr>
        <p:spPr>
          <a:xfrm>
            <a:off x="266700" y="932948"/>
            <a:ext cx="11487150" cy="45677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C29E075-A922-45D5-B997-1E1CFDE53603}"/>
              </a:ext>
            </a:extLst>
          </p:cNvPr>
          <p:cNvSpPr/>
          <p:nvPr/>
        </p:nvSpPr>
        <p:spPr>
          <a:xfrm>
            <a:off x="528299" y="5532407"/>
            <a:ext cx="10962004" cy="12943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183802"/>
            <a:ext cx="10962005" cy="4269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3382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1414532" y="4092020"/>
            <a:ext cx="523875" cy="19239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Subscribe Channel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0784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3695225"/>
            <a:ext cx="0" cy="11500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</p:cNvCxnSpPr>
          <p:nvPr/>
        </p:nvCxnSpPr>
        <p:spPr>
          <a:xfrm>
            <a:off x="8091535" y="4405251"/>
            <a:ext cx="0" cy="386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38843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2688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50643" y="3664299"/>
            <a:ext cx="898054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39858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37409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0874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93683" y="3817332"/>
            <a:ext cx="0" cy="1027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1412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</p:cNvCxnSpPr>
          <p:nvPr/>
        </p:nvCxnSpPr>
        <p:spPr>
          <a:xfrm>
            <a:off x="3917956" y="4422347"/>
            <a:ext cx="0" cy="369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39014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2859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3985896"/>
            <a:ext cx="1975483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37580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1045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486376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3499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3269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486376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3975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1377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  <a:p>
            <a:pPr algn="ctr"/>
            <a:endParaRPr lang="en-IN" sz="11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2005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486376"/>
          </a:xfrm>
          <a:prstGeom prst="bentConnector3">
            <a:avLst>
              <a:gd name="adj1" fmla="val 19968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4091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3862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486376"/>
          </a:xfrm>
          <a:prstGeom prst="bentConnector3">
            <a:avLst>
              <a:gd name="adj1" fmla="val -9968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AF4D9CCC-3B53-49BC-A4F6-94B8CA6F165B}"/>
              </a:ext>
            </a:extLst>
          </p:cNvPr>
          <p:cNvSpPr/>
          <p:nvPr/>
        </p:nvSpPr>
        <p:spPr>
          <a:xfrm rot="5400000">
            <a:off x="10075643" y="4213258"/>
            <a:ext cx="523875" cy="16544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Subscribe Channel  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6ACC623E-3EA7-4F06-B01D-12BCECD5E5FB}"/>
              </a:ext>
            </a:extLst>
          </p:cNvPr>
          <p:cNvSpPr/>
          <p:nvPr/>
        </p:nvSpPr>
        <p:spPr>
          <a:xfrm rot="5400000">
            <a:off x="5834845" y="5725540"/>
            <a:ext cx="348908" cy="17061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392EE0B-3B8E-4E81-B6CE-7AB4B4097389}"/>
              </a:ext>
            </a:extLst>
          </p:cNvPr>
          <p:cNvSpPr/>
          <p:nvPr/>
        </p:nvSpPr>
        <p:spPr>
          <a:xfrm>
            <a:off x="5171394" y="5583547"/>
            <a:ext cx="1654492" cy="6167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Exchange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B1F99CF-F154-401B-952C-39DB98E66A05}"/>
              </a:ext>
            </a:extLst>
          </p:cNvPr>
          <p:cNvCxnSpPr>
            <a:cxnSpLocks/>
            <a:stCxn id="57" idx="4"/>
            <a:endCxn id="42" idx="1"/>
          </p:cNvCxnSpPr>
          <p:nvPr/>
        </p:nvCxnSpPr>
        <p:spPr>
          <a:xfrm rot="16200000" flipH="1">
            <a:off x="4317548" y="5038073"/>
            <a:ext cx="576012" cy="1131679"/>
          </a:xfrm>
          <a:prstGeom prst="bentConnector4">
            <a:avLst>
              <a:gd name="adj1" fmla="val 99217"/>
              <a:gd name="adj2" fmla="val 6157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57FF7CF-1FC8-40BF-83A4-93D132F36009}"/>
              </a:ext>
            </a:extLst>
          </p:cNvPr>
          <p:cNvCxnSpPr>
            <a:cxnSpLocks/>
            <a:stCxn id="41" idx="3"/>
            <a:endCxn id="7" idx="4"/>
          </p:cNvCxnSpPr>
          <p:nvPr/>
        </p:nvCxnSpPr>
        <p:spPr>
          <a:xfrm rot="10800000">
            <a:off x="1676470" y="5315908"/>
            <a:ext cx="3479774" cy="12626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1B6A9227-7004-4D61-94D5-FB425B91491E}"/>
              </a:ext>
            </a:extLst>
          </p:cNvPr>
          <p:cNvSpPr/>
          <p:nvPr/>
        </p:nvSpPr>
        <p:spPr>
          <a:xfrm rot="5400000">
            <a:off x="3777777" y="4030783"/>
            <a:ext cx="523875" cy="204637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Publish Channel 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87F0F4-BFDE-437B-B1F3-B08B030CDEF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>
            <a:off x="5998640" y="6200291"/>
            <a:ext cx="10659" cy="203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Cylinder 82">
            <a:extLst>
              <a:ext uri="{FF2B5EF4-FFF2-40B4-BE49-F238E27FC236}">
                <a16:creationId xmlns:a16="http://schemas.microsoft.com/office/drawing/2014/main" id="{FD24C65C-FDAF-404A-B3E4-5D6C9AFF8A5C}"/>
              </a:ext>
            </a:extLst>
          </p:cNvPr>
          <p:cNvSpPr/>
          <p:nvPr/>
        </p:nvSpPr>
        <p:spPr>
          <a:xfrm rot="5400000">
            <a:off x="7847101" y="4008078"/>
            <a:ext cx="523875" cy="204637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Publish Channel  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1F6B040-BCD1-48D5-AF3A-457F3CFA7E5E}"/>
              </a:ext>
            </a:extLst>
          </p:cNvPr>
          <p:cNvCxnSpPr>
            <a:cxnSpLocks/>
            <a:stCxn id="83" idx="4"/>
            <a:endCxn id="42" idx="3"/>
          </p:cNvCxnSpPr>
          <p:nvPr/>
        </p:nvCxnSpPr>
        <p:spPr>
          <a:xfrm rot="5400000">
            <a:off x="7168105" y="4950984"/>
            <a:ext cx="598717" cy="1283153"/>
          </a:xfrm>
          <a:prstGeom prst="bentConnector4">
            <a:avLst>
              <a:gd name="adj1" fmla="val 100227"/>
              <a:gd name="adj2" fmla="val 60207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C8D8E79-D097-4BA3-8B6E-6707D8B99393}"/>
              </a:ext>
            </a:extLst>
          </p:cNvPr>
          <p:cNvCxnSpPr>
            <a:cxnSpLocks/>
            <a:stCxn id="41" idx="1"/>
            <a:endCxn id="35" idx="4"/>
          </p:cNvCxnSpPr>
          <p:nvPr/>
        </p:nvCxnSpPr>
        <p:spPr>
          <a:xfrm flipV="1">
            <a:off x="6862355" y="5302442"/>
            <a:ext cx="3475225" cy="12761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4CCD3-1BD3-41F7-9A57-25805F14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" y="409467"/>
            <a:ext cx="8330116" cy="4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77AAE-B362-49FD-A4C7-B9749C04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2" y="222149"/>
            <a:ext cx="9696984" cy="48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974E3-CE28-412A-B6DD-6E7C660D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1" y="344070"/>
            <a:ext cx="7931558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75491-D6C1-484A-9566-5C8058F1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5" y="662205"/>
            <a:ext cx="7791850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E1F654-0F9C-4294-9789-317D271A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508953"/>
            <a:ext cx="9496688" cy="40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4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94AB0D-395C-4930-98F1-5C66BD441C26}"/>
              </a:ext>
            </a:extLst>
          </p:cNvPr>
          <p:cNvSpPr/>
          <p:nvPr/>
        </p:nvSpPr>
        <p:spPr>
          <a:xfrm>
            <a:off x="266700" y="912893"/>
            <a:ext cx="11487150" cy="58259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10962005" cy="52650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652841" y="634760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Multicaster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1590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8078711" y="4776726"/>
            <a:ext cx="12824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50643" y="3969099"/>
            <a:ext cx="898054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42906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59" y="4122132"/>
            <a:ext cx="12824" cy="1468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975483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791176"/>
          </a:xfrm>
          <a:prstGeom prst="bentConnector3">
            <a:avLst>
              <a:gd name="adj1" fmla="val 323745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791176"/>
          </a:xfrm>
          <a:prstGeom prst="bentConnector3">
            <a:avLst>
              <a:gd name="adj1" fmla="val -21045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  <a:p>
            <a:pPr algn="ctr"/>
            <a:endParaRPr lang="en-IN" sz="11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791176"/>
          </a:xfrm>
          <a:prstGeom prst="bentConnector3">
            <a:avLst>
              <a:gd name="adj1" fmla="val 3237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791176"/>
          </a:xfrm>
          <a:prstGeom prst="bentConnector3">
            <a:avLst>
              <a:gd name="adj1" fmla="val -21045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1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B93A3A-2E55-49CE-9D59-9F88041609F6}"/>
              </a:ext>
            </a:extLst>
          </p:cNvPr>
          <p:cNvSpPr/>
          <p:nvPr/>
        </p:nvSpPr>
        <p:spPr>
          <a:xfrm>
            <a:off x="266700" y="912893"/>
            <a:ext cx="11487150" cy="58259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10962005" cy="52650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652841" y="634760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PubSubChannel (e.g FluxMessageChannel)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1590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8078711" y="4776726"/>
            <a:ext cx="12824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50643" y="3969099"/>
            <a:ext cx="898054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42906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59" y="4122132"/>
            <a:ext cx="12824" cy="1468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975483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791176"/>
          </a:xfrm>
          <a:prstGeom prst="bentConnector3">
            <a:avLst>
              <a:gd name="adj1" fmla="val 323745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791176"/>
          </a:xfrm>
          <a:prstGeom prst="bentConnector3">
            <a:avLst>
              <a:gd name="adj1" fmla="val -21045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  <a:p>
            <a:pPr algn="ctr"/>
            <a:endParaRPr lang="en-IN" sz="11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791176"/>
          </a:xfrm>
          <a:prstGeom prst="bentConnector3">
            <a:avLst>
              <a:gd name="adj1" fmla="val 3237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791176"/>
          </a:xfrm>
          <a:prstGeom prst="bentConnector3">
            <a:avLst>
              <a:gd name="adj1" fmla="val -21045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4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DE43A4-ADD4-4F24-9A87-1F9A6C3E336C}"/>
              </a:ext>
            </a:extLst>
          </p:cNvPr>
          <p:cNvSpPr/>
          <p:nvPr/>
        </p:nvSpPr>
        <p:spPr>
          <a:xfrm>
            <a:off x="266700" y="912893"/>
            <a:ext cx="11487150" cy="58259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107601"/>
            <a:ext cx="10962005" cy="55476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3417824" y="4793682"/>
            <a:ext cx="523875" cy="2501775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Publish Channel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50643" y="3969099"/>
            <a:ext cx="898054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42906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975483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791176"/>
          </a:xfrm>
          <a:prstGeom prst="bentConnector3">
            <a:avLst>
              <a:gd name="adj1" fmla="val 323745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791176"/>
          </a:xfrm>
          <a:prstGeom prst="bentConnector3">
            <a:avLst>
              <a:gd name="adj1" fmla="val -21045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  <a:p>
            <a:pPr algn="ctr"/>
            <a:endParaRPr lang="en-IN" sz="11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791176"/>
          </a:xfrm>
          <a:prstGeom prst="bentConnector3">
            <a:avLst>
              <a:gd name="adj1" fmla="val 3237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791176"/>
          </a:xfrm>
          <a:prstGeom prst="bentConnector3">
            <a:avLst>
              <a:gd name="adj1" fmla="val -21045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AF4D9CCC-3B53-49BC-A4F6-94B8CA6F165B}"/>
              </a:ext>
            </a:extLst>
          </p:cNvPr>
          <p:cNvSpPr/>
          <p:nvPr/>
        </p:nvSpPr>
        <p:spPr>
          <a:xfrm rot="5400000">
            <a:off x="7784225" y="4933640"/>
            <a:ext cx="523875" cy="219492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Subscribe Channel  </a:t>
            </a:r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91848BB8-0614-42CA-81FD-F42D66113481}"/>
              </a:ext>
            </a:extLst>
          </p:cNvPr>
          <p:cNvSpPr/>
          <p:nvPr/>
        </p:nvSpPr>
        <p:spPr>
          <a:xfrm>
            <a:off x="5103879" y="5844065"/>
            <a:ext cx="1716021" cy="41478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A5F28B-7791-4356-99B9-6E87D587C97F}"/>
              </a:ext>
            </a:extLst>
          </p:cNvPr>
          <p:cNvCxnSpPr>
            <a:cxnSpLocks/>
            <a:stCxn id="16" idx="2"/>
            <a:endCxn id="35" idx="4"/>
          </p:cNvCxnSpPr>
          <p:nvPr/>
        </p:nvCxnSpPr>
        <p:spPr>
          <a:xfrm rot="16200000" flipH="1">
            <a:off x="3641044" y="1887923"/>
            <a:ext cx="2293017" cy="6517219"/>
          </a:xfrm>
          <a:prstGeom prst="bentConnector3">
            <a:avLst>
              <a:gd name="adj1" fmla="val 1123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69EEAC-0E8C-4940-83BE-C4B838DB6514}"/>
              </a:ext>
            </a:extLst>
          </p:cNvPr>
          <p:cNvCxnSpPr>
            <a:cxnSpLocks/>
            <a:stCxn id="7" idx="2"/>
            <a:endCxn id="60" idx="4"/>
          </p:cNvCxnSpPr>
          <p:nvPr/>
        </p:nvCxnSpPr>
        <p:spPr>
          <a:xfrm rot="5400000" flipH="1" flipV="1">
            <a:off x="5382695" y="3073792"/>
            <a:ext cx="1005906" cy="4411774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24D5AA7-832E-46D8-984A-74D4C55EA11E}"/>
              </a:ext>
            </a:extLst>
          </p:cNvPr>
          <p:cNvCxnSpPr>
            <a:cxnSpLocks/>
          </p:cNvCxnSpPr>
          <p:nvPr/>
        </p:nvCxnSpPr>
        <p:spPr>
          <a:xfrm rot="5400000">
            <a:off x="8239243" y="4033827"/>
            <a:ext cx="2170910" cy="2347521"/>
          </a:xfrm>
          <a:prstGeom prst="bentConnector3">
            <a:avLst>
              <a:gd name="adj1" fmla="val 112601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9DA2E9-B85B-4963-A099-8149796F74B7}"/>
              </a:ext>
            </a:extLst>
          </p:cNvPr>
          <p:cNvCxnSpPr>
            <a:cxnSpLocks/>
            <a:endCxn id="78" idx="4"/>
          </p:cNvCxnSpPr>
          <p:nvPr/>
        </p:nvCxnSpPr>
        <p:spPr>
          <a:xfrm rot="5400000" flipH="1" flipV="1">
            <a:off x="3152464" y="5024638"/>
            <a:ext cx="996307" cy="534677"/>
          </a:xfrm>
          <a:prstGeom prst="bentConnector3">
            <a:avLst>
              <a:gd name="adj1" fmla="val 7103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9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146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25</cp:revision>
  <dcterms:created xsi:type="dcterms:W3CDTF">2022-01-19T06:40:53Z</dcterms:created>
  <dcterms:modified xsi:type="dcterms:W3CDTF">2022-02-07T16:45:00Z</dcterms:modified>
</cp:coreProperties>
</file>