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36799E7D-7944-434A-9D37-1A450A2A7C65}"/>
              </a:ext>
            </a:extLst>
          </p:cNvPr>
          <p:cNvSpPr/>
          <p:nvPr/>
        </p:nvSpPr>
        <p:spPr>
          <a:xfrm rot="5400000">
            <a:off x="6014791" y="1133529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PubSubChannel (e.g FluxMessageChannel)  </a:t>
            </a:r>
          </a:p>
        </p:txBody>
      </p:sp>
    </p:spTree>
    <p:extLst>
      <p:ext uri="{BB962C8B-B14F-4D97-AF65-F5344CB8AC3E}">
        <p14:creationId xmlns:p14="http://schemas.microsoft.com/office/powerpoint/2010/main" val="416786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50E52622-4FFB-473E-9B07-1D79A7568A96}"/>
              </a:ext>
            </a:extLst>
          </p:cNvPr>
          <p:cNvSpPr/>
          <p:nvPr/>
        </p:nvSpPr>
        <p:spPr>
          <a:xfrm rot="5400000">
            <a:off x="3570224" y="5095578"/>
            <a:ext cx="523875" cy="2501775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F18AD8C4-275E-4BA8-A92B-8B9036E977FB}"/>
              </a:ext>
            </a:extLst>
          </p:cNvPr>
          <p:cNvSpPr/>
          <p:nvPr/>
        </p:nvSpPr>
        <p:spPr>
          <a:xfrm rot="5400000">
            <a:off x="7936625" y="5235536"/>
            <a:ext cx="523875" cy="2194929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122D04A4-C068-4591-8A82-F4FF68D88B68}"/>
              </a:ext>
            </a:extLst>
          </p:cNvPr>
          <p:cNvSpPr/>
          <p:nvPr/>
        </p:nvSpPr>
        <p:spPr>
          <a:xfrm>
            <a:off x="5256279" y="6145961"/>
            <a:ext cx="1716021" cy="4147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7D9D2CF-99AB-458A-B845-A4243D00C0FB}"/>
              </a:ext>
            </a:extLst>
          </p:cNvPr>
          <p:cNvCxnSpPr>
            <a:cxnSpLocks/>
            <a:endCxn id="47" idx="4"/>
          </p:cNvCxnSpPr>
          <p:nvPr/>
        </p:nvCxnSpPr>
        <p:spPr>
          <a:xfrm>
            <a:off x="1528943" y="4000024"/>
            <a:ext cx="6669619" cy="2594914"/>
          </a:xfrm>
          <a:prstGeom prst="bentConnector4">
            <a:avLst>
              <a:gd name="adj1" fmla="val 51"/>
              <a:gd name="adj2" fmla="val 10881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01679F7-952C-40EF-BAEB-65F90155B5F7}"/>
              </a:ext>
            </a:extLst>
          </p:cNvPr>
          <p:cNvCxnSpPr>
            <a:cxnSpLocks/>
            <a:stCxn id="60" idx="4"/>
            <a:endCxn id="46" idx="2"/>
          </p:cNvCxnSpPr>
          <p:nvPr/>
        </p:nvCxnSpPr>
        <p:spPr>
          <a:xfrm rot="5400000">
            <a:off x="5307947" y="3300940"/>
            <a:ext cx="1307802" cy="4259374"/>
          </a:xfrm>
          <a:prstGeom prst="bentConnector3">
            <a:avLst>
              <a:gd name="adj1" fmla="val 7694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60A77D-5643-4970-8D96-02CB26E2E383}"/>
              </a:ext>
            </a:extLst>
          </p:cNvPr>
          <p:cNvCxnSpPr>
            <a:cxnSpLocks/>
            <a:stCxn id="78" idx="4"/>
          </p:cNvCxnSpPr>
          <p:nvPr/>
        </p:nvCxnSpPr>
        <p:spPr>
          <a:xfrm rot="5400000">
            <a:off x="3135728" y="5302302"/>
            <a:ext cx="1290708" cy="2737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4C01B76-68C0-4274-91F2-A1942F699194}"/>
              </a:ext>
            </a:extLst>
          </p:cNvPr>
          <p:cNvCxnSpPr>
            <a:cxnSpLocks/>
          </p:cNvCxnSpPr>
          <p:nvPr/>
        </p:nvCxnSpPr>
        <p:spPr>
          <a:xfrm rot="5400000">
            <a:off x="8135920" y="4260975"/>
            <a:ext cx="2472806" cy="2195121"/>
          </a:xfrm>
          <a:prstGeom prst="bentConnector3">
            <a:avLst>
              <a:gd name="adj1" fmla="val 108366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8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63BB116-A28A-4992-B8A5-DD95A19A08CD}"/>
              </a:ext>
            </a:extLst>
          </p:cNvPr>
          <p:cNvSpPr/>
          <p:nvPr/>
        </p:nvSpPr>
        <p:spPr>
          <a:xfrm>
            <a:off x="76200" y="685799"/>
            <a:ext cx="11801475" cy="490639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0AAA10-F57F-4A47-97C9-721231148DDB}"/>
              </a:ext>
            </a:extLst>
          </p:cNvPr>
          <p:cNvSpPr/>
          <p:nvPr/>
        </p:nvSpPr>
        <p:spPr>
          <a:xfrm>
            <a:off x="6733429" y="1015219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6A31B8A-363E-4555-93AD-CCB1D7C25881}"/>
              </a:ext>
            </a:extLst>
          </p:cNvPr>
          <p:cNvSpPr/>
          <p:nvPr/>
        </p:nvSpPr>
        <p:spPr>
          <a:xfrm>
            <a:off x="6995027" y="1352802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E662926-440E-47BB-9409-CA914CF71A5C}"/>
              </a:ext>
            </a:extLst>
          </p:cNvPr>
          <p:cNvSpPr/>
          <p:nvPr/>
        </p:nvSpPr>
        <p:spPr>
          <a:xfrm>
            <a:off x="266700" y="932948"/>
            <a:ext cx="5394379" cy="45677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C29E075-A922-45D5-B997-1E1CFDE53603}"/>
              </a:ext>
            </a:extLst>
          </p:cNvPr>
          <p:cNvSpPr/>
          <p:nvPr/>
        </p:nvSpPr>
        <p:spPr>
          <a:xfrm>
            <a:off x="528299" y="5760595"/>
            <a:ext cx="10962004" cy="10661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70531"/>
            <a:ext cx="4917787" cy="41825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3382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1414532" y="4092020"/>
            <a:ext cx="523875" cy="19239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0784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3695225"/>
            <a:ext cx="0" cy="11500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</p:cNvCxnSpPr>
          <p:nvPr/>
        </p:nvCxnSpPr>
        <p:spPr>
          <a:xfrm>
            <a:off x="8091535" y="4405251"/>
            <a:ext cx="0" cy="386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38843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2688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03996" y="3664299"/>
            <a:ext cx="944701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39858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37409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0874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93683" y="3817332"/>
            <a:ext cx="0" cy="1027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1412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</p:cNvCxnSpPr>
          <p:nvPr/>
        </p:nvCxnSpPr>
        <p:spPr>
          <a:xfrm>
            <a:off x="3917956" y="4422347"/>
            <a:ext cx="0" cy="369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39014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2859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3985896"/>
            <a:ext cx="1928836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37580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1045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486376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3499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3269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486376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3975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1377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2005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486376"/>
          </a:xfrm>
          <a:prstGeom prst="bentConnector3">
            <a:avLst>
              <a:gd name="adj1" fmla="val 1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4091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3862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486376"/>
          </a:xfrm>
          <a:prstGeom prst="bentConnector3">
            <a:avLst>
              <a:gd name="adj1" fmla="val -9968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10075643" y="4213258"/>
            <a:ext cx="523875" cy="16544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Subscribe Channel  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6ACC623E-3EA7-4F06-B01D-12BCECD5E5FB}"/>
              </a:ext>
            </a:extLst>
          </p:cNvPr>
          <p:cNvSpPr/>
          <p:nvPr/>
        </p:nvSpPr>
        <p:spPr>
          <a:xfrm rot="5400000">
            <a:off x="5834845" y="5725540"/>
            <a:ext cx="348908" cy="170611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392EE0B-3B8E-4E81-B6CE-7AB4B4097389}"/>
              </a:ext>
            </a:extLst>
          </p:cNvPr>
          <p:cNvSpPr/>
          <p:nvPr/>
        </p:nvSpPr>
        <p:spPr>
          <a:xfrm>
            <a:off x="5171394" y="5659747"/>
            <a:ext cx="1654492" cy="6167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1F99CF-F154-401B-952C-39DB98E66A05}"/>
              </a:ext>
            </a:extLst>
          </p:cNvPr>
          <p:cNvCxnSpPr>
            <a:cxnSpLocks/>
            <a:stCxn id="57" idx="4"/>
            <a:endCxn id="42" idx="1"/>
          </p:cNvCxnSpPr>
          <p:nvPr/>
        </p:nvCxnSpPr>
        <p:spPr>
          <a:xfrm rot="16200000" flipH="1">
            <a:off x="4279448" y="5076173"/>
            <a:ext cx="652212" cy="1131679"/>
          </a:xfrm>
          <a:prstGeom prst="bentConnector4">
            <a:avLst>
              <a:gd name="adj1" fmla="val 35050"/>
              <a:gd name="adj2" fmla="val 6157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57FF7CF-1FC8-40BF-83A4-93D132F36009}"/>
              </a:ext>
            </a:extLst>
          </p:cNvPr>
          <p:cNvCxnSpPr>
            <a:cxnSpLocks/>
            <a:stCxn id="41" idx="3"/>
            <a:endCxn id="7" idx="4"/>
          </p:cNvCxnSpPr>
          <p:nvPr/>
        </p:nvCxnSpPr>
        <p:spPr>
          <a:xfrm rot="10800000">
            <a:off x="1676470" y="5315908"/>
            <a:ext cx="3479774" cy="12626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1B6A9227-7004-4D61-94D5-FB425B91491E}"/>
              </a:ext>
            </a:extLst>
          </p:cNvPr>
          <p:cNvSpPr/>
          <p:nvPr/>
        </p:nvSpPr>
        <p:spPr>
          <a:xfrm rot="5400000">
            <a:off x="3777777" y="4030783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87F0F4-BFDE-437B-B1F3-B08B030CDEF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>
            <a:off x="5998640" y="6276491"/>
            <a:ext cx="10659" cy="127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FD24C65C-FDAF-404A-B3E4-5D6C9AFF8A5C}"/>
              </a:ext>
            </a:extLst>
          </p:cNvPr>
          <p:cNvSpPr/>
          <p:nvPr/>
        </p:nvSpPr>
        <p:spPr>
          <a:xfrm rot="5400000">
            <a:off x="7847101" y="4008078"/>
            <a:ext cx="523875" cy="2046372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Publish Channel 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1F6B040-BCD1-48D5-AF3A-457F3CFA7E5E}"/>
              </a:ext>
            </a:extLst>
          </p:cNvPr>
          <p:cNvCxnSpPr>
            <a:cxnSpLocks/>
            <a:stCxn id="83" idx="4"/>
            <a:endCxn id="42" idx="3"/>
          </p:cNvCxnSpPr>
          <p:nvPr/>
        </p:nvCxnSpPr>
        <p:spPr>
          <a:xfrm rot="5400000">
            <a:off x="7130005" y="4989084"/>
            <a:ext cx="674917" cy="1283153"/>
          </a:xfrm>
          <a:prstGeom prst="bentConnector4">
            <a:avLst>
              <a:gd name="adj1" fmla="val 33871"/>
              <a:gd name="adj2" fmla="val 6020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8D8E79-D097-4BA3-8B6E-6707D8B99393}"/>
              </a:ext>
            </a:extLst>
          </p:cNvPr>
          <p:cNvCxnSpPr>
            <a:cxnSpLocks/>
            <a:stCxn id="41" idx="1"/>
            <a:endCxn id="35" idx="4"/>
          </p:cNvCxnSpPr>
          <p:nvPr/>
        </p:nvCxnSpPr>
        <p:spPr>
          <a:xfrm flipV="1">
            <a:off x="6862355" y="5302442"/>
            <a:ext cx="3475225" cy="12761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C571F7DC-995D-4812-B8DF-68716D48C770}"/>
              </a:ext>
            </a:extLst>
          </p:cNvPr>
          <p:cNvSpPr/>
          <p:nvPr/>
        </p:nvSpPr>
        <p:spPr>
          <a:xfrm>
            <a:off x="3750592" y="10301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EA24BCF5-2C75-49D7-A5A9-BE14175C44F4}"/>
              </a:ext>
            </a:extLst>
          </p:cNvPr>
          <p:cNvSpPr/>
          <p:nvPr/>
        </p:nvSpPr>
        <p:spPr>
          <a:xfrm>
            <a:off x="3552326" y="1537332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EB5E7744-A08C-4DA7-A639-6D323C1941D5}"/>
              </a:ext>
            </a:extLst>
          </p:cNvPr>
          <p:cNvSpPr/>
          <p:nvPr/>
        </p:nvSpPr>
        <p:spPr>
          <a:xfrm>
            <a:off x="539788" y="6578039"/>
            <a:ext cx="1136681" cy="196340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AMQP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4873659F-C5E5-41A1-AD38-EB4BFC94A74B}"/>
              </a:ext>
            </a:extLst>
          </p:cNvPr>
          <p:cNvSpPr/>
          <p:nvPr/>
        </p:nvSpPr>
        <p:spPr>
          <a:xfrm>
            <a:off x="6591445" y="1087624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66" name="Flowchart: Terminator 65">
            <a:extLst>
              <a:ext uri="{FF2B5EF4-FFF2-40B4-BE49-F238E27FC236}">
                <a16:creationId xmlns:a16="http://schemas.microsoft.com/office/drawing/2014/main" id="{0A0C74F5-9A5A-41D9-A2FC-8281ABA4D340}"/>
              </a:ext>
            </a:extLst>
          </p:cNvPr>
          <p:cNvSpPr/>
          <p:nvPr/>
        </p:nvSpPr>
        <p:spPr>
          <a:xfrm>
            <a:off x="6349395" y="1679526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</p:spTree>
    <p:extLst>
      <p:ext uri="{BB962C8B-B14F-4D97-AF65-F5344CB8AC3E}">
        <p14:creationId xmlns:p14="http://schemas.microsoft.com/office/powerpoint/2010/main" val="405495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6C2E8-78D3-4614-ACD3-95D0C4F8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48076"/>
            <a:ext cx="6328045" cy="3280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084E6-5DBC-48AD-9890-616FA666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5" y="3577076"/>
            <a:ext cx="6420033" cy="32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61963E-5C20-4C36-9C92-5CDE6E4E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88" y="1650308"/>
            <a:ext cx="3187864" cy="221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AFD966-CCE8-454C-AD3E-F79540CF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49" y="2058630"/>
            <a:ext cx="371494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0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715749" y="1112557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Multiplexer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3D6E1C-8AFB-4238-9290-7188A0EB6D5C}"/>
              </a:ext>
            </a:extLst>
          </p:cNvPr>
          <p:cNvSpPr/>
          <p:nvPr/>
        </p:nvSpPr>
        <p:spPr>
          <a:xfrm>
            <a:off x="76200" y="685800"/>
            <a:ext cx="11801475" cy="61933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7A09F0-24BF-493B-A3CF-448030ACCDBB}"/>
              </a:ext>
            </a:extLst>
          </p:cNvPr>
          <p:cNvSpPr/>
          <p:nvPr/>
        </p:nvSpPr>
        <p:spPr>
          <a:xfrm>
            <a:off x="6461508" y="853601"/>
            <a:ext cx="5265788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94AB0D-395C-4930-98F1-5C66BD441C26}"/>
              </a:ext>
            </a:extLst>
          </p:cNvPr>
          <p:cNvSpPr/>
          <p:nvPr/>
        </p:nvSpPr>
        <p:spPr>
          <a:xfrm>
            <a:off x="220418" y="900778"/>
            <a:ext cx="5637187" cy="47611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44111FD-334A-4853-B7F2-2D873781FFE4}"/>
              </a:ext>
            </a:extLst>
          </p:cNvPr>
          <p:cNvSpPr/>
          <p:nvPr/>
        </p:nvSpPr>
        <p:spPr>
          <a:xfrm>
            <a:off x="6611961" y="1243208"/>
            <a:ext cx="5010933" cy="41774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4965567" cy="4170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548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715749" y="1112557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Sinks.Many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2050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8091535" y="4776726"/>
            <a:ext cx="0" cy="1274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5653691" y="3969099"/>
            <a:ext cx="983383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637074" y="4290696"/>
            <a:ext cx="127693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60" y="4122132"/>
            <a:ext cx="12823" cy="192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125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578531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334214"/>
            <a:ext cx="229315" cy="1913688"/>
          </a:xfrm>
          <a:prstGeom prst="bentConnector3">
            <a:avLst>
              <a:gd name="adj1" fmla="val 1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334214"/>
            <a:ext cx="229315" cy="1913688"/>
          </a:xfrm>
          <a:prstGeom prst="bentConnector3">
            <a:avLst>
              <a:gd name="adj1" fmla="val -99688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4470" y="24515"/>
            <a:ext cx="911382" cy="5414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Socket Session Handler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Inbound Flux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Outbound Flux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5852" y="295243"/>
            <a:ext cx="225979" cy="2011951"/>
          </a:xfrm>
          <a:prstGeom prst="bentConnector3">
            <a:avLst>
              <a:gd name="adj1" fmla="val 20116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295244"/>
            <a:ext cx="232651" cy="2011951"/>
          </a:xfrm>
          <a:prstGeom prst="bentConnector3">
            <a:avLst>
              <a:gd name="adj1" fmla="val -9825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F777283-F13E-4BC9-A4B6-F77CB38FF0AD}"/>
              </a:ext>
            </a:extLst>
          </p:cNvPr>
          <p:cNvSpPr/>
          <p:nvPr/>
        </p:nvSpPr>
        <p:spPr>
          <a:xfrm>
            <a:off x="1892167" y="955182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1C0D8E0B-18AB-4BB3-B884-77E8C32000B8}"/>
              </a:ext>
            </a:extLst>
          </p:cNvPr>
          <p:cNvSpPr/>
          <p:nvPr/>
        </p:nvSpPr>
        <p:spPr>
          <a:xfrm>
            <a:off x="1824666" y="1243207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A94AAE31-CBE3-4AF8-B486-4DBBE3A780AE}"/>
              </a:ext>
            </a:extLst>
          </p:cNvPr>
          <p:cNvSpPr/>
          <p:nvPr/>
        </p:nvSpPr>
        <p:spPr>
          <a:xfrm>
            <a:off x="8280875" y="1265128"/>
            <a:ext cx="1939707" cy="237299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SOCKET SESSION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C491C6A2-8E46-40DF-95E5-1F0DEA676661}"/>
              </a:ext>
            </a:extLst>
          </p:cNvPr>
          <p:cNvSpPr/>
          <p:nvPr/>
        </p:nvSpPr>
        <p:spPr>
          <a:xfrm>
            <a:off x="8310806" y="964148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SESSION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2B3592E2-A8E4-4DCA-82B5-E94CF0CB4E30}"/>
              </a:ext>
            </a:extLst>
          </p:cNvPr>
          <p:cNvSpPr/>
          <p:nvPr/>
        </p:nvSpPr>
        <p:spPr>
          <a:xfrm>
            <a:off x="5202529" y="736223"/>
            <a:ext cx="1752038" cy="214015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66101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173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39</cp:revision>
  <dcterms:created xsi:type="dcterms:W3CDTF">2022-01-19T06:40:53Z</dcterms:created>
  <dcterms:modified xsi:type="dcterms:W3CDTF">2022-02-08T18:31:57Z</dcterms:modified>
</cp:coreProperties>
</file>