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441-E48E-420B-90DC-56AC229DD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62445-E2C8-41E3-BBA2-E533FCF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95D-37BC-4767-B9A6-390DBCD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E2CA-886C-4709-BE13-4B42AB5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6DF0-84DC-4A2D-836B-EF916759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13C5-CA00-45FB-9A32-C25DFDE8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7495-39D7-43CF-8881-4467B60F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1E2E-B348-47C1-82A5-C0AD6634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CB47-1908-4FD4-AC87-FF6892A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1677-EA56-4E4F-8FC3-499606A4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ABCBD-8675-420E-B522-43EA267A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5057-AA52-4AA3-94F5-8A1D89875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636D-61EC-408B-ADA2-E2EBA33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3DC8-093B-46C4-9AC1-80A216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FF96-F80A-4CFD-843E-42C9D460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EE69-C66F-4392-B669-7EE1377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5961-6CE5-4895-AC1D-C00E7B8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CDD-0E88-4746-A332-020CE2F1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D82D8-2DC4-414C-934F-307DC82B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CF99-F170-42FB-8285-5EA60FB9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290-00DC-4E43-B3A8-402F233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E0E9-96F3-47A0-BA67-3C741EF6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EE66-C823-4BBF-8C49-0DDC873D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BE87-E5EB-4090-A949-CBFD8DB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1CD9-FF3B-4473-96E1-C1238A8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3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F8A-9CD1-47A7-A364-377C573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0815-3FA6-408A-9791-A5CC90D7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75AB2-7F1D-404A-A6EF-1F0FEA2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CE0F-E691-4E51-9342-43AA6ECF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5B58F-9517-407B-9735-78F062AF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1F64-23A9-402F-876A-14274E2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376C-4380-46E7-BA48-1D4C0A20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651E-C490-462D-B377-5242EA5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10414-7B4E-4A29-AD4E-EB28CF8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90AA8-BFA4-43FC-AE7B-07F97E1E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B18F7-7090-4623-9DD1-3F4F6637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8FA-3C7F-4730-9BAE-6ED1E32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799D9-8040-4920-A883-493D6D0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4671B-25AE-445C-B6A0-8935B6AA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B9-56C2-4D44-8426-7E6C89D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49F26-44D4-4307-8156-D6BF3DCD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E9C-074A-4D08-9BA2-E1DC74F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A9841-1CBF-4158-BFDF-F9F5BE8C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1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BE69-B633-4415-9A63-523ECDB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63043-21C7-4644-A8BF-AC296B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9FA-CBF2-4871-AD7B-B055F2A8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71D5-219D-4142-A5D9-2AB70713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F1E0-C9CF-4E3D-82DD-7A38694A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91DD6-6FF6-43EB-8CBE-60E743CD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2AC4-81C3-4D2D-A087-7E2DF346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F94F9-2364-44D9-BBFE-413D3AEC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8CFC3-309B-45F3-BB3C-1C73CB5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0F82-069B-4C1C-BC34-0BE81E2B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BDB3A-4124-46F9-95F4-BB569B0E9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BBA0-C47D-4642-A79F-EE322707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FDF72-C58D-4167-AD2E-EC4E7A00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6D1C-607A-45F0-ACE2-042BD70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1849-8261-466B-B53A-1ED61635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AA95B-9C1C-462B-AEAF-BD166515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9F4C-F6AE-4E9F-91F1-054A5600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97F4-D39E-43C2-9485-8E1E35B2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34AE-9B36-471F-88F2-11C9A132E46D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3633C-BB44-49EF-AD68-AAB4833FF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0FF2-8DF6-4EE3-B62D-A64B7717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F86-2439-410B-9292-FBC7A9AFE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4B4D3-9AEE-463D-A4FB-67035ADE4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" y="146614"/>
            <a:ext cx="7112366" cy="2749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5A985-00A9-439C-960A-B21AF081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" y="3085351"/>
            <a:ext cx="7925207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6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CCD3-1BD3-41F7-9A57-25805F1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4" y="409467"/>
            <a:ext cx="8330116" cy="48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77AAE-B362-49FD-A4C7-B9749C0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2" y="222149"/>
            <a:ext cx="9696984" cy="48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974E3-CE28-412A-B6DD-6E7C660D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1" y="344070"/>
            <a:ext cx="79315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75491-D6C1-484A-9566-5C8058F1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5" y="662205"/>
            <a:ext cx="7791850" cy="38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E1F654-0F9C-4294-9789-317D271A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508953"/>
            <a:ext cx="9496688" cy="40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652841" y="634760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Multicaster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9690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5652841" y="634760"/>
            <a:ext cx="523875" cy="10400517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PubSubChannel (e.g FluxMessageChannel)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9690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DC03ED-3E0D-4A1E-A2F7-4547D34BDA11}"/>
              </a:ext>
            </a:extLst>
          </p:cNvPr>
          <p:cNvSpPr/>
          <p:nvPr/>
        </p:nvSpPr>
        <p:spPr>
          <a:xfrm>
            <a:off x="528298" y="1250476"/>
            <a:ext cx="10962005" cy="52650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432144-D0B7-43DC-B0C9-AC8C9C9B5155}"/>
              </a:ext>
            </a:extLst>
          </p:cNvPr>
          <p:cNvSpPr/>
          <p:nvPr/>
        </p:nvSpPr>
        <p:spPr>
          <a:xfrm>
            <a:off x="2242583" y="59851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73BE43-4A8F-4968-A86A-132EBA32E177}"/>
              </a:ext>
            </a:extLst>
          </p:cNvPr>
          <p:cNvSpPr/>
          <p:nvPr/>
        </p:nvSpPr>
        <p:spPr>
          <a:xfrm>
            <a:off x="2013268" y="1643064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A61AFFB-ADDF-462E-8714-2D33425157FF}"/>
              </a:ext>
            </a:extLst>
          </p:cNvPr>
          <p:cNvSpPr/>
          <p:nvPr/>
        </p:nvSpPr>
        <p:spPr>
          <a:xfrm rot="5400000">
            <a:off x="2560647" y="3726954"/>
            <a:ext cx="523875" cy="421613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Publish Channel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A5840-F1F7-4050-9486-9140C8A1BD32}"/>
              </a:ext>
            </a:extLst>
          </p:cNvPr>
          <p:cNvSpPr/>
          <p:nvPr/>
        </p:nvSpPr>
        <p:spPr>
          <a:xfrm>
            <a:off x="701697" y="3383281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8E753-97F6-47ED-8AB1-1DE9A333811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528943" y="4000025"/>
            <a:ext cx="0" cy="1590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48B1C8-578E-43DC-AC7F-F1EBB88286B9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8078711" y="4776726"/>
            <a:ext cx="12824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26321BE-B281-46EB-AC93-279F75EF18A0}"/>
              </a:ext>
            </a:extLst>
          </p:cNvPr>
          <p:cNvSpPr/>
          <p:nvPr/>
        </p:nvSpPr>
        <p:spPr>
          <a:xfrm>
            <a:off x="7914011" y="418913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EAC74F-F12C-46E2-A9F7-4FE5B6F896C6}"/>
              </a:ext>
            </a:extLst>
          </p:cNvPr>
          <p:cNvSpPr/>
          <p:nvPr/>
        </p:nvSpPr>
        <p:spPr>
          <a:xfrm>
            <a:off x="7924171" y="4573607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A1080D0-BCC8-4152-982B-63651F00B963}"/>
              </a:ext>
            </a:extLst>
          </p:cNvPr>
          <p:cNvSpPr/>
          <p:nvPr/>
        </p:nvSpPr>
        <p:spPr>
          <a:xfrm>
            <a:off x="6050643" y="3969099"/>
            <a:ext cx="898054" cy="643193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Socket Session DB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93FA57-C721-403A-8AFF-F6B43966E2A9}"/>
              </a:ext>
            </a:extLst>
          </p:cNvPr>
          <p:cNvCxnSpPr>
            <a:cxnSpLocks/>
            <a:stCxn id="59" idx="2"/>
            <a:endCxn id="61" idx="4"/>
          </p:cNvCxnSpPr>
          <p:nvPr/>
        </p:nvCxnSpPr>
        <p:spPr>
          <a:xfrm flipH="1" flipV="1">
            <a:off x="6948697" y="4290696"/>
            <a:ext cx="9653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D61280-AE32-415F-987C-BF784D4EEF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078711" y="4045744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03D7BA-7990-48DE-990D-8AA0CD59C55A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>
            <a:off x="8081375" y="4392256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C22292-00C4-4ED1-BD0D-4D23CB1D418C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380859" y="4122132"/>
            <a:ext cx="12824" cy="1468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D7ECCF-D162-45E2-826E-3DE4C6FD88DC}"/>
              </a:ext>
            </a:extLst>
          </p:cNvPr>
          <p:cNvSpPr/>
          <p:nvPr/>
        </p:nvSpPr>
        <p:spPr>
          <a:xfrm>
            <a:off x="3077886" y="3446096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203AF1-8960-4E83-83F5-4AB7E64F4C39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3917956" y="4793822"/>
            <a:ext cx="0" cy="796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9F5A7B3-FC21-40B6-BD34-DB13462D0E46}"/>
              </a:ext>
            </a:extLst>
          </p:cNvPr>
          <p:cNvSpPr/>
          <p:nvPr/>
        </p:nvSpPr>
        <p:spPr>
          <a:xfrm>
            <a:off x="3740432" y="420623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860D40-658A-41B4-A160-F8B02C3C7BE4}"/>
              </a:ext>
            </a:extLst>
          </p:cNvPr>
          <p:cNvSpPr/>
          <p:nvPr/>
        </p:nvSpPr>
        <p:spPr>
          <a:xfrm>
            <a:off x="3750592" y="4590703"/>
            <a:ext cx="334728" cy="20311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018953-0A47-4E2D-9298-0D5774852978}"/>
              </a:ext>
            </a:extLst>
          </p:cNvPr>
          <p:cNvCxnSpPr>
            <a:cxnSpLocks/>
            <a:stCxn id="77" idx="6"/>
            <a:endCxn id="61" idx="2"/>
          </p:cNvCxnSpPr>
          <p:nvPr/>
        </p:nvCxnSpPr>
        <p:spPr>
          <a:xfrm flipV="1">
            <a:off x="4075160" y="4290696"/>
            <a:ext cx="1975483" cy="17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A5CBCD-41FE-4BC4-84B3-DD2B69096672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>
            <a:off x="3905132" y="4062840"/>
            <a:ext cx="2664" cy="143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07522C-BF4B-4234-A1B3-48892DC526E4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3907796" y="4409352"/>
            <a:ext cx="10160" cy="181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15F49E-5692-44DB-BA97-8ED9554B2D4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3153965" y="456726"/>
            <a:ext cx="229315" cy="1791176"/>
          </a:xfrm>
          <a:prstGeom prst="bentConnector3">
            <a:avLst>
              <a:gd name="adj1" fmla="val 323745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EFC444C-CDC3-4C20-B5A1-FD9E822CDB82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1284698" y="2654707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9B4FC4A-CD43-4AD9-B112-E34A8ACCA3C7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3090829" y="2631793"/>
            <a:ext cx="1106754" cy="521852"/>
          </a:xfrm>
          <a:prstGeom prst="bentConnector3">
            <a:avLst>
              <a:gd name="adj1" fmla="val 777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A531A50-5A06-4639-B8BE-C5BE5084D01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013267" y="456726"/>
            <a:ext cx="229315" cy="1791176"/>
          </a:xfrm>
          <a:prstGeom prst="bentConnector3">
            <a:avLst>
              <a:gd name="adj1" fmla="val -21045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52D29B-3AB2-4C3C-B907-829BF03533F6}"/>
              </a:ext>
            </a:extLst>
          </p:cNvPr>
          <p:cNvSpPr/>
          <p:nvPr/>
        </p:nvSpPr>
        <p:spPr>
          <a:xfrm>
            <a:off x="8731134" y="119143"/>
            <a:ext cx="911382" cy="793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Client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F5950D1-F650-42FC-92A5-FA5B526B9F7A}"/>
              </a:ext>
            </a:extLst>
          </p:cNvPr>
          <p:cNvSpPr/>
          <p:nvPr/>
        </p:nvSpPr>
        <p:spPr>
          <a:xfrm>
            <a:off x="8501819" y="1702356"/>
            <a:ext cx="1370012" cy="120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Session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50B00332-3E41-4256-A448-6C44453F737A}"/>
              </a:ext>
            </a:extLst>
          </p:cNvPr>
          <p:cNvSpPr/>
          <p:nvPr/>
        </p:nvSpPr>
        <p:spPr>
          <a:xfrm>
            <a:off x="7190248" y="3442573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Inbound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  <a:p>
            <a:pPr algn="ctr"/>
            <a:endParaRPr lang="en-IN" sz="1100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FFAD682-0836-4503-AB3E-6DC251AACC16}"/>
              </a:ext>
            </a:extLst>
          </p:cNvPr>
          <p:cNvSpPr/>
          <p:nvPr/>
        </p:nvSpPr>
        <p:spPr>
          <a:xfrm>
            <a:off x="9566437" y="3505388"/>
            <a:ext cx="1654492" cy="6167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Outbound Flux &lt;</a:t>
            </a:r>
            <a:r>
              <a:rPr lang="en-IN" sz="1100" dirty="0" err="1"/>
              <a:t>WebSocketMessage</a:t>
            </a:r>
            <a:r>
              <a:rPr lang="en-IN" sz="1100" dirty="0"/>
              <a:t>&gt;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80CB9C3A-5EAB-4E1E-BF1D-46A43D775677}"/>
              </a:ext>
            </a:extLst>
          </p:cNvPr>
          <p:cNvCxnSpPr>
            <a:cxnSpLocks/>
            <a:stCxn id="155" idx="3"/>
            <a:endCxn id="156" idx="3"/>
          </p:cNvCxnSpPr>
          <p:nvPr/>
        </p:nvCxnSpPr>
        <p:spPr>
          <a:xfrm>
            <a:off x="9642516" y="516018"/>
            <a:ext cx="229315" cy="1791176"/>
          </a:xfrm>
          <a:prstGeom prst="bentConnector3">
            <a:avLst>
              <a:gd name="adj1" fmla="val 323745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374CE98-BDB1-4E9A-AC6C-C2CAAA3351E3}"/>
              </a:ext>
            </a:extLst>
          </p:cNvPr>
          <p:cNvCxnSpPr>
            <a:cxnSpLocks/>
            <a:endCxn id="157" idx="0"/>
          </p:cNvCxnSpPr>
          <p:nvPr/>
        </p:nvCxnSpPr>
        <p:spPr>
          <a:xfrm rot="5400000">
            <a:off x="7773249" y="2713999"/>
            <a:ext cx="972819" cy="484328"/>
          </a:xfrm>
          <a:prstGeom prst="bentConnector3">
            <a:avLst>
              <a:gd name="adj1" fmla="val -13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A9AC8FB-7800-44C1-B245-81441F067615}"/>
              </a:ext>
            </a:extLst>
          </p:cNvPr>
          <p:cNvCxnSpPr>
            <a:cxnSpLocks/>
            <a:endCxn id="158" idx="0"/>
          </p:cNvCxnSpPr>
          <p:nvPr/>
        </p:nvCxnSpPr>
        <p:spPr>
          <a:xfrm rot="16200000" flipH="1">
            <a:off x="9579380" y="2691085"/>
            <a:ext cx="1106754" cy="521852"/>
          </a:xfrm>
          <a:prstGeom prst="bentConnector3">
            <a:avLst>
              <a:gd name="adj1" fmla="val 428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30B51B3E-B3ED-4301-8B8B-0592E5DCDB3F}"/>
              </a:ext>
            </a:extLst>
          </p:cNvPr>
          <p:cNvCxnSpPr>
            <a:cxnSpLocks/>
            <a:stCxn id="156" idx="1"/>
            <a:endCxn id="155" idx="1"/>
          </p:cNvCxnSpPr>
          <p:nvPr/>
        </p:nvCxnSpPr>
        <p:spPr>
          <a:xfrm rot="10800000" flipH="1">
            <a:off x="8501818" y="516018"/>
            <a:ext cx="229315" cy="1791176"/>
          </a:xfrm>
          <a:prstGeom prst="bentConnector3">
            <a:avLst>
              <a:gd name="adj1" fmla="val -210453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AF4D9CCC-3B53-49BC-A4F6-94B8CA6F165B}"/>
              </a:ext>
            </a:extLst>
          </p:cNvPr>
          <p:cNvSpPr/>
          <p:nvPr/>
        </p:nvSpPr>
        <p:spPr>
          <a:xfrm rot="5400000">
            <a:off x="8794825" y="3713489"/>
            <a:ext cx="523875" cy="421613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Subscribe Channel  </a:t>
            </a: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91848BB8-0614-42CA-81FD-F42D66113481}"/>
              </a:ext>
            </a:extLst>
          </p:cNvPr>
          <p:cNvSpPr/>
          <p:nvPr/>
        </p:nvSpPr>
        <p:spPr>
          <a:xfrm>
            <a:off x="5103879" y="5634515"/>
            <a:ext cx="1716021" cy="414783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89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105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Kapil Raina</cp:lastModifiedBy>
  <cp:revision>21</cp:revision>
  <dcterms:created xsi:type="dcterms:W3CDTF">2022-01-19T06:40:53Z</dcterms:created>
  <dcterms:modified xsi:type="dcterms:W3CDTF">2022-02-06T18:23:20Z</dcterms:modified>
</cp:coreProperties>
</file>