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7441-E48E-420B-90DC-56AC229DD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62445-E2C8-41E3-BBA2-E533FCFC7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95D-37BC-4767-B9A6-390DBCD3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5E2CA-886C-4709-BE13-4B42AB5B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6DF0-84DC-4A2D-836B-EF916759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35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13C5-CA00-45FB-9A32-C25DFDE8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67495-39D7-43CF-8881-4467B60F5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01E2E-B348-47C1-82A5-C0AD6634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CB47-1908-4FD4-AC87-FF6892A8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F1677-EA56-4E4F-8FC3-499606A4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71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ABCBD-8675-420E-B522-43EA267A1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45057-AA52-4AA3-94F5-8A1D89875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6636D-61EC-408B-ADA2-E2EBA335F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F3DC8-093B-46C4-9AC1-80A216DA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1FF96-F80A-4CFD-843E-42C9D460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74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BEE69-C66F-4392-B669-7EE137720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C5961-6CE5-4895-AC1D-C00E7B885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DDCDD-0E88-4746-A332-020CE2F1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D82D8-2DC4-414C-934F-307DC82BA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7CF99-F170-42FB-8285-5EA60FB9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41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290-00DC-4E43-B3A8-402F23314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8E0E9-96F3-47A0-BA67-3C741EF66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7EE66-C823-4BBF-8C49-0DDC873D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DBE87-E5EB-4090-A949-CBFD8DB5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C1CD9-FF3B-4473-96E1-C1238A8F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37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BF8A-9CD1-47A7-A364-377C5732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C0815-3FA6-408A-9791-A5CC90D71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75AB2-7F1D-404A-A6EF-1F0FEA24D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ECE0F-E691-4E51-9342-43AA6ECF2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5B58F-9517-407B-9735-78F062AF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D1F64-23A9-402F-876A-14274E22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29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376C-4380-46E7-BA48-1D4C0A20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B651E-C490-462D-B377-5242EA5E2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10414-7B4E-4A29-AD4E-EB28CF8DD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90AA8-BFA4-43FC-AE7B-07F97E1EE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B18F7-7090-4623-9DD1-3F4F6637A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6DA8FA-3C7F-4730-9BAE-6ED1E32C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6799D9-8040-4920-A883-493D6D06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A4671B-25AE-445C-B6A0-8935B6AA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70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83B9-56C2-4D44-8426-7E6C89DD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49F26-44D4-4307-8156-D6BF3DCD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99E9C-074A-4D08-9BA2-E1DC74F9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A9841-1CBF-4158-BFDF-F9F5BE8C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51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CBE69-B633-4415-9A63-523ECDB7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63043-21C7-4644-A8BF-AC296B3D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DE9FA-CBF2-4871-AD7B-B055F2A8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08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71D5-219D-4142-A5D9-2AB70713F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6F1E0-C9CF-4E3D-82DD-7A38694A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91DD6-6FF6-43EB-8CBE-60E743CD6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62AC4-81C3-4D2D-A087-7E2DF3467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F94F9-2364-44D9-BBFE-413D3AEC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8CFC3-309B-45F3-BB3C-1C73CB5C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02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0F82-069B-4C1C-BC34-0BE81E2B2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BDB3A-4124-46F9-95F4-BB569B0E9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2BBA0-C47D-4642-A79F-EE3227075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FDF72-C58D-4167-AD2E-EC4E7A00C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36D1C-607A-45F0-ACE2-042BD704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01849-8261-466B-B53A-1ED61635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36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8AA95B-9C1C-462B-AEAF-BD166515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E9F4C-F6AE-4E9F-91F1-054A5600C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D97F4-D39E-43C2-9485-8E1E35B29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F34AE-9B36-471F-88F2-11C9A132E46D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3633C-BB44-49EF-AD68-AAB4833FF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40FF2-8DF6-4EE3-B62D-A64B77173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88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E4B4D3-9AEE-463D-A4FB-67035ADE4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07" y="146614"/>
            <a:ext cx="7112366" cy="2749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A5A985-00A9-439C-960A-B21AF0811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07" y="3085351"/>
            <a:ext cx="7925207" cy="17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6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E4CCD3-1BD3-41F7-9A57-25805F14C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64" y="409467"/>
            <a:ext cx="8330116" cy="484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E77AAE-B362-49FD-A4C7-B9749C04A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02" y="222149"/>
            <a:ext cx="9696984" cy="481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1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B974E3-CE28-412A-B6DD-6E7C660DC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01" y="344070"/>
            <a:ext cx="7931558" cy="38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3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475491-D6C1-484A-9566-5C8058F1B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15" y="662205"/>
            <a:ext cx="7791850" cy="386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9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7E1F654-0F9C-4294-9789-317D271A7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" y="508953"/>
            <a:ext cx="9496688" cy="401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34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Kapil Raina</dc:creator>
  <cp:lastModifiedBy>Kapil Raina</cp:lastModifiedBy>
  <cp:revision>7</cp:revision>
  <dcterms:created xsi:type="dcterms:W3CDTF">2022-01-19T06:40:53Z</dcterms:created>
  <dcterms:modified xsi:type="dcterms:W3CDTF">2022-01-19T13:40:18Z</dcterms:modified>
</cp:coreProperties>
</file>