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2" r:id="rId4"/>
  </p:sldMasterIdLst>
  <p:notesMasterIdLst>
    <p:notesMasterId r:id="rId6"/>
  </p:notesMasterIdLst>
  <p:handoutMasterIdLst>
    <p:handoutMasterId r:id="rId7"/>
  </p:handoutMasterIdLst>
  <p:sldIdLst>
    <p:sldId id="475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24"/>
    <a:srgbClr val="F28104"/>
    <a:srgbClr val="143294"/>
    <a:srgbClr val="3157A5"/>
    <a:srgbClr val="245DB4"/>
    <a:srgbClr val="0B60C1"/>
    <a:srgbClr val="DD642A"/>
    <a:srgbClr val="7B9B07"/>
    <a:srgbClr val="0D2D63"/>
    <a:srgbClr val="12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EA8BDB-2BA2-5B4A-A45C-9798021DF236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F63B06-E8D5-0140-8A36-5DA7BD440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E6868EDC-0CF3-0145-944A-6A0CD3D6C26F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text</a:t>
            </a:r>
            <a:r>
              <a:rPr lang="fr-FR" noProof="0"/>
              <a:t> styles</a:t>
            </a:r>
          </a:p>
          <a:p>
            <a:pPr lvl="1"/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 err="1"/>
              <a:t>Third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3"/>
            <a:r>
              <a:rPr lang="fr-FR" noProof="0" err="1"/>
              <a:t>Fourth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4"/>
            <a:r>
              <a:rPr lang="fr-FR" noProof="0" err="1"/>
              <a:t>Fifth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D4E6D926-949D-6845-8D72-42CDBB378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6D926-949D-6845-8D72-42CDBB378C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73075" y="4892676"/>
            <a:ext cx="8315325" cy="15875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chemeClr val="bg1"/>
                </a:solidFill>
                <a:latin typeface="+mj-lt"/>
              </a:rPr>
              <a:t>©</a:t>
            </a:r>
            <a:r>
              <a:rPr lang="en-US" sz="700">
                <a:solidFill>
                  <a:schemeClr val="bg1"/>
                </a:solidFill>
                <a:latin typeface="+mj-lt"/>
              </a:rPr>
              <a:t>2017 </a:t>
            </a:r>
            <a:r>
              <a:rPr lang="en-US" sz="700" err="1">
                <a:solidFill>
                  <a:schemeClr val="bg1"/>
                </a:solidFill>
                <a:latin typeface="+mj-lt"/>
              </a:rPr>
              <a:t>Talend</a:t>
            </a:r>
            <a:endParaRPr lang="en-US" sz="70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94" y="2114199"/>
            <a:ext cx="8416907" cy="994172"/>
          </a:xfrm>
        </p:spPr>
        <p:txBody>
          <a:bodyPr lIns="91428" tIns="45713" rIns="91428" bIns="45713" rtlCol="0">
            <a:no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81654" y="3197474"/>
            <a:ext cx="4375349" cy="341632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8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69914" y="3328988"/>
            <a:ext cx="8170862" cy="96202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9914" y="1243013"/>
            <a:ext cx="8170862" cy="9620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81050" y="1225550"/>
            <a:ext cx="6756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4ABDE5"/>
              </a:buClr>
              <a:buSzPct val="70000"/>
            </a:pPr>
            <a:endParaRPr lang="en-US" sz="2400">
              <a:solidFill>
                <a:srgbClr val="657C95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914" y="2286001"/>
            <a:ext cx="8170862" cy="96202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889" y="1243013"/>
            <a:ext cx="104775" cy="962025"/>
          </a:xfrm>
          <a:prstGeom prst="rect">
            <a:avLst/>
          </a:prstGeom>
          <a:solidFill>
            <a:schemeClr val="accent2"/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889" y="2282825"/>
            <a:ext cx="104775" cy="962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9889" y="3332164"/>
            <a:ext cx="104775" cy="962025"/>
          </a:xfrm>
          <a:prstGeom prst="rect">
            <a:avLst/>
          </a:prstGeom>
          <a:solidFill>
            <a:schemeClr val="accent1"/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25686" y="1243346"/>
            <a:ext cx="7915631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5687" y="2286334"/>
            <a:ext cx="7915630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25687" y="3329321"/>
            <a:ext cx="7915630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0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639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69914" y="10128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889" y="10128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69914" y="16605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889" y="16605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9914" y="23082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9889" y="23082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9914" y="2952751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9889" y="2952751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9914" y="3592513"/>
            <a:ext cx="8170862" cy="550862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9889" y="3592513"/>
            <a:ext cx="104775" cy="5508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25686" y="1012416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5686" y="1660348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25686" y="2308280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25686" y="2953108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825686" y="3592401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5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673601" y="1234529"/>
            <a:ext cx="4067716" cy="332168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371707" y="1234530"/>
            <a:ext cx="4067716" cy="332168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1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61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Subhead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80012" y="1280161"/>
            <a:ext cx="8361305" cy="32760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00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825" y="4610100"/>
            <a:ext cx="1525588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00332" y="955041"/>
            <a:ext cx="8340985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56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kefg-1.php.png"/>
          <p:cNvPicPr>
            <a:picLocks noChangeAspect="1"/>
          </p:cNvPicPr>
          <p:nvPr/>
        </p:nvPicPr>
        <p:blipFill>
          <a:blip r:embed="rId3">
            <a:lum bright="70000" contrast="-70000"/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27089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24000" y="958851"/>
            <a:ext cx="0" cy="3490913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96720" y="959203"/>
            <a:ext cx="7044596" cy="1710431"/>
          </a:xfrm>
        </p:spPr>
        <p:txBody>
          <a:bodyPr/>
          <a:lstStyle>
            <a:lvl1pPr marL="0" indent="0">
              <a:lnSpc>
                <a:spcPts val="3200"/>
              </a:lnSpc>
              <a:buFontTx/>
              <a:buNone/>
              <a:defRPr lang="en-US" sz="2400" b="0" i="0" kern="600" spc="-113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51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783" indent="0">
              <a:buFontTx/>
              <a:buNone/>
              <a:defRPr>
                <a:solidFill>
                  <a:schemeClr val="bg1"/>
                </a:solidFill>
              </a:defRPr>
            </a:lvl3pPr>
            <a:lvl4pPr marL="914378" indent="0">
              <a:buFontTx/>
              <a:buNone/>
              <a:defRPr>
                <a:solidFill>
                  <a:schemeClr val="bg1"/>
                </a:solidFill>
              </a:defRPr>
            </a:lvl4pPr>
            <a:lvl5pPr marL="118869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3071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457200" y="1093111"/>
            <a:ext cx="8229600" cy="34697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457200" y="4082"/>
            <a:ext cx="8229600" cy="8122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933019"/>
            <a:ext cx="82296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35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473075" y="4892676"/>
            <a:ext cx="8315325" cy="15875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0" kern="1200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©</a:t>
            </a:r>
            <a:r>
              <a:rPr lang="en-US" sz="700" b="0" i="0" kern="1200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2017 </a:t>
            </a:r>
            <a:r>
              <a:rPr lang="en-US" sz="700" b="0" i="0" kern="1200" err="1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Talend</a:t>
            </a:r>
            <a:endParaRPr lang="en-US" sz="700" b="0" i="0" kern="120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94" y="2114199"/>
            <a:ext cx="8416907" cy="994172"/>
          </a:xfrm>
        </p:spPr>
        <p:txBody>
          <a:bodyPr lIns="91428" tIns="45713" rIns="91428" bIns="45713" rtlCol="0">
            <a:no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4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6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abr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6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5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400332" y="955041"/>
            <a:ext cx="8340985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318000" y="955041"/>
            <a:ext cx="4423316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0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9"/>
            <a:ext cx="7886700" cy="993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4"/>
            <a:ext cx="7886700" cy="310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4706938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6276976" y="4754564"/>
            <a:ext cx="248285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37531A-0744-B247-BEA0-EB658AAD7564}" type="slidenum">
              <a:rPr lang="en-US" sz="800" smtClean="0">
                <a:solidFill>
                  <a:schemeClr val="tx1"/>
                </a:solidFill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0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hdr="0" ftr="0" dt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5pPr>
      <a:lvl6pPr marL="457189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6pPr>
      <a:lvl7pPr marL="914378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7pPr>
      <a:lvl8pPr marL="1371566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8pPr>
      <a:lvl9pPr marL="1828754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9pPr>
    </p:titleStyle>
    <p:bodyStyle>
      <a:lvl1pPr marL="171446" indent="-171446" algn="l" defTabSz="685783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tx1"/>
        </a:buClr>
        <a:buFont typeface="Arial" charset="0"/>
        <a:buChar char="•"/>
        <a:defRPr sz="2100" kern="1200">
          <a:solidFill>
            <a:schemeClr val="tx2"/>
          </a:solidFill>
          <a:latin typeface="Calibri" charset="0"/>
          <a:ea typeface="ＭＳ Ｐゴシック" charset="0"/>
          <a:cs typeface="Calibri" charset="0"/>
        </a:defRPr>
      </a:lvl1pPr>
      <a:lvl2pPr marL="514337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tx1"/>
        </a:buClr>
        <a:buFont typeface="Arial" charset="0"/>
        <a:buChar char="•"/>
        <a:defRPr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2pPr>
      <a:lvl3pPr marL="857228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3pPr>
      <a:lvl4pPr marL="1200120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4pPr>
      <a:lvl5pPr marL="1543012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D6A8-33D0-42CF-9A68-44DDEC56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 – Batch /Real time </a:t>
            </a:r>
            <a:r>
              <a:rPr lang="en-US" dirty="0">
                <a:solidFill>
                  <a:srgbClr val="2F5699"/>
                </a:solidFill>
              </a:rPr>
              <a:t>DWH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465C5-B39B-4CDE-B76D-05A40A5FE0BC}"/>
              </a:ext>
            </a:extLst>
          </p:cNvPr>
          <p:cNvSpPr/>
          <p:nvPr/>
        </p:nvSpPr>
        <p:spPr>
          <a:xfrm>
            <a:off x="380012" y="809469"/>
            <a:ext cx="8361305" cy="3593719"/>
          </a:xfrm>
          <a:prstGeom prst="rect">
            <a:avLst/>
          </a:prstGeom>
          <a:solidFill>
            <a:schemeClr val="bg1"/>
          </a:solidFill>
          <a:ln>
            <a:solidFill>
              <a:srgbClr val="2F5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AB781-832B-4AD7-8305-6388193DB3D8}"/>
              </a:ext>
            </a:extLst>
          </p:cNvPr>
          <p:cNvSpPr/>
          <p:nvPr/>
        </p:nvSpPr>
        <p:spPr>
          <a:xfrm>
            <a:off x="434716" y="869430"/>
            <a:ext cx="1343678" cy="310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1D13C-B8D3-43C5-8541-3CAC8AA5C86E}"/>
              </a:ext>
            </a:extLst>
          </p:cNvPr>
          <p:cNvSpPr/>
          <p:nvPr/>
        </p:nvSpPr>
        <p:spPr>
          <a:xfrm>
            <a:off x="7333312" y="869430"/>
            <a:ext cx="1348491" cy="310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 Access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0E518-1744-4585-9AEA-C8B938CCB711}"/>
              </a:ext>
            </a:extLst>
          </p:cNvPr>
          <p:cNvSpPr/>
          <p:nvPr/>
        </p:nvSpPr>
        <p:spPr>
          <a:xfrm>
            <a:off x="1950883" y="869000"/>
            <a:ext cx="5284741" cy="310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E2158-FBF3-473A-AE75-A229400166C8}"/>
              </a:ext>
            </a:extLst>
          </p:cNvPr>
          <p:cNvSpPr/>
          <p:nvPr/>
        </p:nvSpPr>
        <p:spPr>
          <a:xfrm>
            <a:off x="2048572" y="1176729"/>
            <a:ext cx="869910" cy="926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Staging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D689D3-959F-43A0-9856-FE90E9ED6E2B}"/>
              </a:ext>
            </a:extLst>
          </p:cNvPr>
          <p:cNvSpPr/>
          <p:nvPr/>
        </p:nvSpPr>
        <p:spPr>
          <a:xfrm>
            <a:off x="5481672" y="1176729"/>
            <a:ext cx="1581462" cy="279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 Warehouse /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 Marts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AF73C-23DF-4502-B224-07DB4AAC68E1}"/>
              </a:ext>
            </a:extLst>
          </p:cNvPr>
          <p:cNvSpPr/>
          <p:nvPr/>
        </p:nvSpPr>
        <p:spPr>
          <a:xfrm>
            <a:off x="3475425" y="1170331"/>
            <a:ext cx="1103206" cy="17106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A826C2-C6DF-4979-96C1-A6C39418CA47}"/>
              </a:ext>
            </a:extLst>
          </p:cNvPr>
          <p:cNvSpPr/>
          <p:nvPr/>
        </p:nvSpPr>
        <p:spPr>
          <a:xfrm>
            <a:off x="434715" y="4002665"/>
            <a:ext cx="8247088" cy="287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Metadata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315A38-1257-4EF9-8216-98B024EACD39}"/>
              </a:ext>
            </a:extLst>
          </p:cNvPr>
          <p:cNvGrpSpPr/>
          <p:nvPr/>
        </p:nvGrpSpPr>
        <p:grpSpPr>
          <a:xfrm>
            <a:off x="670839" y="3258931"/>
            <a:ext cx="858158" cy="549433"/>
            <a:chOff x="670839" y="3258931"/>
            <a:chExt cx="858158" cy="54943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0CCDF2-D1F4-4D3C-8B16-4480EC400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263" y="3258931"/>
              <a:ext cx="445357" cy="445357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BEA497-2960-40CB-B21A-FE45B328FDEE}"/>
                </a:ext>
              </a:extLst>
            </p:cNvPr>
            <p:cNvSpPr/>
            <p:nvPr/>
          </p:nvSpPr>
          <p:spPr>
            <a:xfrm>
              <a:off x="670839" y="3678429"/>
              <a:ext cx="858158" cy="12993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Message  Queues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8533194-18F7-4A6C-8708-F3A84F9A24FA}"/>
              </a:ext>
            </a:extLst>
          </p:cNvPr>
          <p:cNvGrpSpPr/>
          <p:nvPr/>
        </p:nvGrpSpPr>
        <p:grpSpPr>
          <a:xfrm>
            <a:off x="670839" y="2617458"/>
            <a:ext cx="858158" cy="575292"/>
            <a:chOff x="670839" y="2617458"/>
            <a:chExt cx="858158" cy="57529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AA3C99-F84F-4F4C-B917-13E0EE356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273" y="2617458"/>
              <a:ext cx="445357" cy="445357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413619-82E1-46DB-8274-1043526626D6}"/>
                </a:ext>
              </a:extLst>
            </p:cNvPr>
            <p:cNvSpPr/>
            <p:nvPr/>
          </p:nvSpPr>
          <p:spPr>
            <a:xfrm>
              <a:off x="670839" y="3062815"/>
              <a:ext cx="858158" cy="12993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Files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7A4E92-ECAC-4369-AE98-DEF5B19C190F}"/>
              </a:ext>
            </a:extLst>
          </p:cNvPr>
          <p:cNvGrpSpPr/>
          <p:nvPr/>
        </p:nvGrpSpPr>
        <p:grpSpPr>
          <a:xfrm>
            <a:off x="670839" y="1975985"/>
            <a:ext cx="858158" cy="575292"/>
            <a:chOff x="670839" y="1975985"/>
            <a:chExt cx="858158" cy="575292"/>
          </a:xfrm>
          <a:solidFill>
            <a:schemeClr val="tx2">
              <a:lumMod val="60000"/>
              <a:lumOff val="40000"/>
            </a:schemeClr>
          </a:solidFill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4D1AE5-49ED-438E-937A-1F8F44D5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904" y="1975985"/>
              <a:ext cx="447726" cy="445357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8BEDDA9-F9EB-4FBF-A4E7-F72DB9FCFEFB}"/>
                </a:ext>
              </a:extLst>
            </p:cNvPr>
            <p:cNvSpPr/>
            <p:nvPr/>
          </p:nvSpPr>
          <p:spPr>
            <a:xfrm>
              <a:off x="670839" y="2421342"/>
              <a:ext cx="858158" cy="129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ED7F8A-ED30-4B05-813D-5F385B594B2C}"/>
              </a:ext>
            </a:extLst>
          </p:cNvPr>
          <p:cNvGrpSpPr/>
          <p:nvPr/>
        </p:nvGrpSpPr>
        <p:grpSpPr>
          <a:xfrm>
            <a:off x="670839" y="1334512"/>
            <a:ext cx="858158" cy="565888"/>
            <a:chOff x="670839" y="1334512"/>
            <a:chExt cx="858158" cy="5658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B44B1D5-B014-4F56-86CD-A7FC17A89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273" y="1334512"/>
              <a:ext cx="445357" cy="445357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32896F-C8CB-42B5-8A4F-1CFD652943F9}"/>
                </a:ext>
              </a:extLst>
            </p:cNvPr>
            <p:cNvSpPr/>
            <p:nvPr/>
          </p:nvSpPr>
          <p:spPr>
            <a:xfrm>
              <a:off x="670839" y="1770465"/>
              <a:ext cx="858158" cy="12993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Databases</a:t>
              </a:r>
            </a:p>
          </p:txBody>
        </p: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FF6EA56-DBA1-4509-8B8E-4EAB0D0785F5}"/>
              </a:ext>
            </a:extLst>
          </p:cNvPr>
          <p:cNvSpPr/>
          <p:nvPr/>
        </p:nvSpPr>
        <p:spPr>
          <a:xfrm>
            <a:off x="1653695" y="1467192"/>
            <a:ext cx="519575" cy="22089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Batch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DF836A00-35EE-4BAB-B510-A577BD840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993" y="1236421"/>
            <a:ext cx="528763" cy="52876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CF8BACB-8860-4F05-8A03-4EBDF3807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175" y="1892150"/>
            <a:ext cx="528763" cy="5287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A375A5-67CA-433D-8B8D-2493251C7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175" y="2545294"/>
            <a:ext cx="528763" cy="5287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F1DC212-7144-4F3D-827D-5128FFBBD5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3174" y="3203559"/>
            <a:ext cx="528763" cy="528763"/>
          </a:xfrm>
          <a:prstGeom prst="rect">
            <a:avLst/>
          </a:prstGeom>
        </p:spPr>
      </p:pic>
      <p:sp>
        <p:nvSpPr>
          <p:cNvPr id="97" name="Arrow: Right 96">
            <a:extLst>
              <a:ext uri="{FF2B5EF4-FFF2-40B4-BE49-F238E27FC236}">
                <a16:creationId xmlns:a16="http://schemas.microsoft.com/office/drawing/2014/main" id="{AD0EBD39-9A6F-4661-A4E1-270589A6A3E0}"/>
              </a:ext>
            </a:extLst>
          </p:cNvPr>
          <p:cNvSpPr/>
          <p:nvPr/>
        </p:nvSpPr>
        <p:spPr>
          <a:xfrm>
            <a:off x="7053807" y="2348829"/>
            <a:ext cx="279503" cy="22089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5C24F0A-6081-49F2-A159-CE31A29C0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17" y="3986057"/>
            <a:ext cx="302228" cy="302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4BABA-F8F6-4959-B870-F742EDB955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7139" y="2118631"/>
            <a:ext cx="1349595" cy="99765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CA694B7-34A0-4B05-8EA3-4DD1770D2699}"/>
              </a:ext>
            </a:extLst>
          </p:cNvPr>
          <p:cNvSpPr/>
          <p:nvPr/>
        </p:nvSpPr>
        <p:spPr>
          <a:xfrm>
            <a:off x="2050183" y="3112282"/>
            <a:ext cx="2841380" cy="3963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049B2-5040-4E34-B113-E8E66E03FB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8430" y="1591535"/>
            <a:ext cx="553661" cy="553661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A1BB1ED7-3E33-40D4-B4AA-39809A46194B}"/>
              </a:ext>
            </a:extLst>
          </p:cNvPr>
          <p:cNvSpPr/>
          <p:nvPr/>
        </p:nvSpPr>
        <p:spPr>
          <a:xfrm>
            <a:off x="1576444" y="3313137"/>
            <a:ext cx="748877" cy="20464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Event driven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CB6F27B-E7BE-4D2B-B9DD-8B83526750BB}"/>
              </a:ext>
            </a:extLst>
          </p:cNvPr>
          <p:cNvSpPr/>
          <p:nvPr/>
        </p:nvSpPr>
        <p:spPr>
          <a:xfrm>
            <a:off x="1547331" y="3086205"/>
            <a:ext cx="777990" cy="190425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Real-time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70E3C6D-5FD2-4AE5-99B7-8A210AD4F2D8}"/>
              </a:ext>
            </a:extLst>
          </p:cNvPr>
          <p:cNvSpPr/>
          <p:nvPr/>
        </p:nvSpPr>
        <p:spPr>
          <a:xfrm>
            <a:off x="2710930" y="1671241"/>
            <a:ext cx="926117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Master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766A3-67E6-4086-A961-5DEAFE7911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5218" y="2176989"/>
            <a:ext cx="582127" cy="582127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51C7C1DB-3A88-42DF-A0E8-7EB9F9CD41EA}"/>
              </a:ext>
            </a:extLst>
          </p:cNvPr>
          <p:cNvSpPr/>
          <p:nvPr/>
        </p:nvSpPr>
        <p:spPr>
          <a:xfrm>
            <a:off x="2734831" y="2569721"/>
            <a:ext cx="956384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Master Data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70391FD-B489-4972-85CD-ADB2C4AE8EB0}"/>
              </a:ext>
            </a:extLst>
          </p:cNvPr>
          <p:cNvSpPr/>
          <p:nvPr/>
        </p:nvSpPr>
        <p:spPr>
          <a:xfrm rot="5400000">
            <a:off x="1734559" y="2286523"/>
            <a:ext cx="1353926" cy="29759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Call Master Data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B5E7E7-37E8-4542-B321-8B0EB4E64C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58651" y="3074905"/>
            <a:ext cx="433754" cy="433754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7A9F41DE-240B-4CDA-A817-7A0B47541E1A}"/>
              </a:ext>
            </a:extLst>
          </p:cNvPr>
          <p:cNvSpPr/>
          <p:nvPr/>
        </p:nvSpPr>
        <p:spPr>
          <a:xfrm>
            <a:off x="4480932" y="1801870"/>
            <a:ext cx="1232898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Master Data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A8899EA-7DC6-4B88-BF9D-D49EC304EC42}"/>
              </a:ext>
            </a:extLst>
          </p:cNvPr>
          <p:cNvSpPr/>
          <p:nvPr/>
        </p:nvSpPr>
        <p:spPr>
          <a:xfrm>
            <a:off x="1645839" y="3673005"/>
            <a:ext cx="4079837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Transactional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EDDDA0-57C2-4C66-817C-82A904CD70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0860" y="1609502"/>
            <a:ext cx="346256" cy="12347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A67AA8F-270A-4F7F-9792-050B7AC041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82989" y="2393385"/>
            <a:ext cx="346256" cy="1234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49AE9E3-34D8-4131-AAD0-E42A8AB59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70485" y="1394835"/>
            <a:ext cx="346256" cy="1234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5C222CF-DA26-4098-9DDB-00FE681DA8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42110" y="3608844"/>
            <a:ext cx="346256" cy="1234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7AC3C5-DA0A-473D-96FF-3F16DBB231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8809" y="1728600"/>
            <a:ext cx="346256" cy="1234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373366-24B1-4157-A27D-AD4C2B506A34}"/>
              </a:ext>
            </a:extLst>
          </p:cNvPr>
          <p:cNvSpPr txBox="1"/>
          <p:nvPr/>
        </p:nvSpPr>
        <p:spPr>
          <a:xfrm>
            <a:off x="3509303" y="1144320"/>
            <a:ext cx="97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0606"/>
                </a:solidFill>
                <a:latin typeface="Arial Narrow" panose="020B0606020202030204" pitchFamily="34" charset="0"/>
              </a:rPr>
              <a:t>Data Governance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C4A4214-9F1F-4428-8766-1677A605D736}"/>
              </a:ext>
            </a:extLst>
          </p:cNvPr>
          <p:cNvSpPr/>
          <p:nvPr/>
        </p:nvSpPr>
        <p:spPr>
          <a:xfrm rot="5400000">
            <a:off x="2462124" y="2853078"/>
            <a:ext cx="665528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F679F9E-576F-41A2-976C-EFF27964E19B}"/>
              </a:ext>
            </a:extLst>
          </p:cNvPr>
          <p:cNvSpPr/>
          <p:nvPr/>
        </p:nvSpPr>
        <p:spPr>
          <a:xfrm>
            <a:off x="4479212" y="3188552"/>
            <a:ext cx="1234618" cy="226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10764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alend-PPT-template.2016">
  <a:themeElements>
    <a:clrScheme name="Custom 1">
      <a:dk1>
        <a:srgbClr val="2F5699"/>
      </a:dk1>
      <a:lt1>
        <a:srgbClr val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529F45"/>
      </a:accent4>
      <a:accent5>
        <a:srgbClr val="D61F26"/>
      </a:accent5>
      <a:accent6>
        <a:srgbClr val="9D51A0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end-PPT-template.2016" id="{F936312D-2078-D444-9645-132C99FB5D68}" vid="{2ED5F3A4-877A-2143-97FD-E8857A1ED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humbnail xmlns="6bd0678d-6361-4091-9f1d-3fd05c52277e">
      <Url xsi:nil="true"/>
      <Description xsi:nil="true"/>
    </Thumbnai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089B8DEDC3494681B7757186612628" ma:contentTypeVersion="11" ma:contentTypeDescription="Create a new document." ma:contentTypeScope="" ma:versionID="001e53c5a18bd723222eb249750218fc">
  <xsd:schema xmlns:xsd="http://www.w3.org/2001/XMLSchema" xmlns:xs="http://www.w3.org/2001/XMLSchema" xmlns:p="http://schemas.microsoft.com/office/2006/metadata/properties" xmlns:ns1="http://schemas.microsoft.com/sharepoint/v3" xmlns:ns2="ab38aeff-e689-4a89-af73-0775c20858b7" xmlns:ns3="6bd0678d-6361-4091-9f1d-3fd05c52277e" targetNamespace="http://schemas.microsoft.com/office/2006/metadata/properties" ma:root="true" ma:fieldsID="3ab4d56ddd75bb5ace703231dd04ed9e" ns1:_="" ns2:_="" ns3:_="">
    <xsd:import namespace="http://schemas.microsoft.com/sharepoint/v3"/>
    <xsd:import namespace="ab38aeff-e689-4a89-af73-0775c20858b7"/>
    <xsd:import namespace="6bd0678d-6361-4091-9f1d-3fd05c522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Location" minOccurs="0"/>
                <xsd:element ref="ns3:Thumbnai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8aeff-e689-4a89-af73-0775c20858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0678d-6361-4091-9f1d-3fd05c522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Thumbnail" ma:index="17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7C72FA-0DC7-4442-945E-DD6A2E29D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7F9D-84D5-4159-8BB2-01C0BCA671DA}">
  <ds:schemaRefs>
    <ds:schemaRef ds:uri="ab38aeff-e689-4a89-af73-0775c20858b7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bd0678d-6361-4091-9f1d-3fd05c52277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3A78AC8-2409-404F-A1E3-CBD6073FE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8aeff-e689-4a89-af73-0775c20858b7"/>
    <ds:schemaRef ds:uri="6bd0678d-6361-4091-9f1d-3fd05c522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47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Narrow</vt:lpstr>
      <vt:lpstr>Calibri</vt:lpstr>
      <vt:lpstr>Open Sans Light</vt:lpstr>
      <vt:lpstr>Trebuchet MS</vt:lpstr>
      <vt:lpstr>Wingdings 2</vt:lpstr>
      <vt:lpstr>1_Talend-PPT-template.2016</vt:lpstr>
      <vt:lpstr>Solution Architecture – Batch /Real time DWH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Lokesh Poojari Gangadharaiah</dc:creator>
  <cp:lastModifiedBy>Lokesh Poojari Gangadharaiah</cp:lastModifiedBy>
  <cp:revision>253</cp:revision>
  <dcterms:modified xsi:type="dcterms:W3CDTF">2018-03-12T07:16:08Z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0x010100CB089B8DEDC3494681B7757186612628</vt:lpwstr>
  </property>
</Properties>
</file>