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7C8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19C87-2036-44E2-B565-D84D1620DE88}" v="146" dt="2021-10-09T01:00:45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ilsahu2102@outlook.com" userId="32e9988b5c59464a" providerId="LiveId" clId="{FF819C87-2036-44E2-B565-D84D1620DE88}"/>
    <pc:docChg chg="undo custSel modSld">
      <pc:chgData name="kapilsahu2102@outlook.com" userId="32e9988b5c59464a" providerId="LiveId" clId="{FF819C87-2036-44E2-B565-D84D1620DE88}" dt="2021-10-09T01:01:09.517" v="1571" actId="14100"/>
      <pc:docMkLst>
        <pc:docMk/>
      </pc:docMkLst>
      <pc:sldChg chg="addSp delSp modSp mod setBg modClrScheme setClrOvrMap chgLayout">
        <pc:chgData name="kapilsahu2102@outlook.com" userId="32e9988b5c59464a" providerId="LiveId" clId="{FF819C87-2036-44E2-B565-D84D1620DE88}" dt="2021-10-09T01:01:09.517" v="1571" actId="14100"/>
        <pc:sldMkLst>
          <pc:docMk/>
          <pc:sldMk cId="2332722097" sldId="256"/>
        </pc:sldMkLst>
        <pc:spChg chg="mod ord">
          <ac:chgData name="kapilsahu2102@outlook.com" userId="32e9988b5c59464a" providerId="LiveId" clId="{FF819C87-2036-44E2-B565-D84D1620DE88}" dt="2021-10-09T00:11:15.389" v="1483" actId="700"/>
          <ac:spMkLst>
            <pc:docMk/>
            <pc:sldMk cId="2332722097" sldId="256"/>
            <ac:spMk id="2" creationId="{50BC0ED7-79AA-4758-9F38-5701ECFE16F7}"/>
          </ac:spMkLst>
        </pc:spChg>
        <pc:spChg chg="del mod">
          <ac:chgData name="kapilsahu2102@outlook.com" userId="32e9988b5c59464a" providerId="LiveId" clId="{FF819C87-2036-44E2-B565-D84D1620DE88}" dt="2021-10-09T00:11:15.389" v="1483" actId="700"/>
          <ac:spMkLst>
            <pc:docMk/>
            <pc:sldMk cId="2332722097" sldId="256"/>
            <ac:spMk id="3" creationId="{31030AAF-C56A-442E-A753-55154994859D}"/>
          </ac:spMkLst>
        </pc:spChg>
        <pc:spChg chg="add del mod">
          <ac:chgData name="kapilsahu2102@outlook.com" userId="32e9988b5c59464a" providerId="LiveId" clId="{FF819C87-2036-44E2-B565-D84D1620DE88}" dt="2021-10-08T22:50:25.858" v="2"/>
          <ac:spMkLst>
            <pc:docMk/>
            <pc:sldMk cId="2332722097" sldId="256"/>
            <ac:spMk id="4" creationId="{B70F235C-4FCD-49BB-B4B1-D0906681126E}"/>
          </ac:spMkLst>
        </pc:spChg>
        <pc:spChg chg="add del mod">
          <ac:chgData name="kapilsahu2102@outlook.com" userId="32e9988b5c59464a" providerId="LiveId" clId="{FF819C87-2036-44E2-B565-D84D1620DE88}" dt="2021-10-08T23:29:36.003" v="523"/>
          <ac:spMkLst>
            <pc:docMk/>
            <pc:sldMk cId="2332722097" sldId="256"/>
            <ac:spMk id="5" creationId="{2B0ECA42-9F00-4298-BA38-17F5FA2051A3}"/>
          </ac:spMkLst>
        </pc:spChg>
        <pc:spChg chg="add del mod">
          <ac:chgData name="kapilsahu2102@outlook.com" userId="32e9988b5c59464a" providerId="LiveId" clId="{FF819C87-2036-44E2-B565-D84D1620DE88}" dt="2021-10-09T00:10:47.375" v="1481" actId="12084"/>
          <ac:spMkLst>
            <pc:docMk/>
            <pc:sldMk cId="2332722097" sldId="256"/>
            <ac:spMk id="6" creationId="{971FE989-D6B0-4469-A060-F555AECBD567}"/>
          </ac:spMkLst>
        </pc:spChg>
        <pc:spChg chg="add mod">
          <ac:chgData name="kapilsahu2102@outlook.com" userId="32e9988b5c59464a" providerId="LiveId" clId="{FF819C87-2036-44E2-B565-D84D1620DE88}" dt="2021-10-09T00:19:33.791" v="1522" actId="115"/>
          <ac:spMkLst>
            <pc:docMk/>
            <pc:sldMk cId="2332722097" sldId="256"/>
            <ac:spMk id="10" creationId="{5B6D1C52-878C-4429-8290-E46A9BD3ED6B}"/>
          </ac:spMkLst>
        </pc:spChg>
        <pc:spChg chg="add del">
          <ac:chgData name="kapilsahu2102@outlook.com" userId="32e9988b5c59464a" providerId="LiveId" clId="{FF819C87-2036-44E2-B565-D84D1620DE88}" dt="2021-10-08T23:03:15.999" v="180" actId="26606"/>
          <ac:spMkLst>
            <pc:docMk/>
            <pc:sldMk cId="2332722097" sldId="256"/>
            <ac:spMk id="14" creationId="{823AC064-BC96-4F32-8AE1-B2FD38754823}"/>
          </ac:spMkLst>
        </pc:spChg>
        <pc:spChg chg="add del">
          <ac:chgData name="kapilsahu2102@outlook.com" userId="32e9988b5c59464a" providerId="LiveId" clId="{FF819C87-2036-44E2-B565-D84D1620DE88}" dt="2021-10-08T23:03:18.581" v="182" actId="26606"/>
          <ac:spMkLst>
            <pc:docMk/>
            <pc:sldMk cId="2332722097" sldId="256"/>
            <ac:spMk id="20" creationId="{99ED5833-B85B-4103-8A3B-CAB0308E6C15}"/>
          </ac:spMkLst>
        </pc:spChg>
        <pc:spChg chg="add mod">
          <ac:chgData name="kapilsahu2102@outlook.com" userId="32e9988b5c59464a" providerId="LiveId" clId="{FF819C87-2036-44E2-B565-D84D1620DE88}" dt="2021-10-09T00:19:29.222" v="1520" actId="115"/>
          <ac:spMkLst>
            <pc:docMk/>
            <pc:sldMk cId="2332722097" sldId="256"/>
            <ac:spMk id="21" creationId="{3352B3AF-BAC7-4954-943E-CB691497D4C3}"/>
          </ac:spMkLst>
        </pc:spChg>
        <pc:spChg chg="add del">
          <ac:chgData name="kapilsahu2102@outlook.com" userId="32e9988b5c59464a" providerId="LiveId" clId="{FF819C87-2036-44E2-B565-D84D1620DE88}" dt="2021-10-08T23:03:23.688" v="184" actId="26606"/>
          <ac:spMkLst>
            <pc:docMk/>
            <pc:sldMk cId="2332722097" sldId="256"/>
            <ac:spMk id="22" creationId="{DC701763-729E-462F-A5A8-E0DEFEB1E2E4}"/>
          </ac:spMkLst>
        </pc:spChg>
        <pc:spChg chg="add del">
          <ac:chgData name="kapilsahu2102@outlook.com" userId="32e9988b5c59464a" providerId="LiveId" clId="{FF819C87-2036-44E2-B565-D84D1620DE88}" dt="2021-10-08T23:03:23.688" v="184" actId="26606"/>
          <ac:spMkLst>
            <pc:docMk/>
            <pc:sldMk cId="2332722097" sldId="256"/>
            <ac:spMk id="23" creationId="{2151139A-886F-4B97-8815-729AD3831BBD}"/>
          </ac:spMkLst>
        </pc:spChg>
        <pc:spChg chg="add del">
          <ac:chgData name="kapilsahu2102@outlook.com" userId="32e9988b5c59464a" providerId="LiveId" clId="{FF819C87-2036-44E2-B565-D84D1620DE88}" dt="2021-10-08T23:03:23.688" v="184" actId="26606"/>
          <ac:spMkLst>
            <pc:docMk/>
            <pc:sldMk cId="2332722097" sldId="256"/>
            <ac:spMk id="24" creationId="{AB5E08C4-8CDD-4623-A5B8-E998C6DEE3B7}"/>
          </ac:spMkLst>
        </pc:spChg>
        <pc:spChg chg="add del">
          <ac:chgData name="kapilsahu2102@outlook.com" userId="32e9988b5c59464a" providerId="LiveId" clId="{FF819C87-2036-44E2-B565-D84D1620DE88}" dt="2021-10-08T23:03:23.688" v="184" actId="26606"/>
          <ac:spMkLst>
            <pc:docMk/>
            <pc:sldMk cId="2332722097" sldId="256"/>
            <ac:spMk id="25" creationId="{15F33878-D502-4FFA-8ACE-F2AECDB2A23F}"/>
          </ac:spMkLst>
        </pc:spChg>
        <pc:spChg chg="add del">
          <ac:chgData name="kapilsahu2102@outlook.com" userId="32e9988b5c59464a" providerId="LiveId" clId="{FF819C87-2036-44E2-B565-D84D1620DE88}" dt="2021-10-08T23:03:23.688" v="184" actId="26606"/>
          <ac:spMkLst>
            <pc:docMk/>
            <pc:sldMk cId="2332722097" sldId="256"/>
            <ac:spMk id="26" creationId="{D3539FEE-81D3-4406-802E-60B20B16F4F6}"/>
          </ac:spMkLst>
        </pc:spChg>
        <pc:spChg chg="add del">
          <ac:chgData name="kapilsahu2102@outlook.com" userId="32e9988b5c59464a" providerId="LiveId" clId="{FF819C87-2036-44E2-B565-D84D1620DE88}" dt="2021-10-08T23:03:37.841" v="188" actId="26606"/>
          <ac:spMkLst>
            <pc:docMk/>
            <pc:sldMk cId="2332722097" sldId="256"/>
            <ac:spMk id="30" creationId="{022BDE4A-8A20-4A69-9C5A-581C82036A4D}"/>
          </ac:spMkLst>
        </pc:spChg>
        <pc:spChg chg="add mod">
          <ac:chgData name="kapilsahu2102@outlook.com" userId="32e9988b5c59464a" providerId="LiveId" clId="{FF819C87-2036-44E2-B565-D84D1620DE88}" dt="2021-10-09T00:19:31.503" v="1521" actId="115"/>
          <ac:spMkLst>
            <pc:docMk/>
            <pc:sldMk cId="2332722097" sldId="256"/>
            <ac:spMk id="33" creationId="{58835BDC-DC09-4693-BD7B-6617A606C492}"/>
          </ac:spMkLst>
        </pc:spChg>
        <pc:spChg chg="add del mod">
          <ac:chgData name="kapilsahu2102@outlook.com" userId="32e9988b5c59464a" providerId="LiveId" clId="{FF819C87-2036-44E2-B565-D84D1620DE88}" dt="2021-10-08T23:47:30.480" v="1225" actId="478"/>
          <ac:spMkLst>
            <pc:docMk/>
            <pc:sldMk cId="2332722097" sldId="256"/>
            <ac:spMk id="34" creationId="{2B887895-00F4-449F-903D-3DD5D1089A8A}"/>
          </ac:spMkLst>
        </pc:spChg>
        <pc:spChg chg="add mod">
          <ac:chgData name="kapilsahu2102@outlook.com" userId="32e9988b5c59464a" providerId="LiveId" clId="{FF819C87-2036-44E2-B565-D84D1620DE88}" dt="2021-10-09T00:07:40.399" v="1465" actId="115"/>
          <ac:spMkLst>
            <pc:docMk/>
            <pc:sldMk cId="2332722097" sldId="256"/>
            <ac:spMk id="35" creationId="{F321D79C-7062-4860-AB58-D14A7354078C}"/>
          </ac:spMkLst>
        </pc:spChg>
        <pc:spChg chg="add del mod">
          <ac:chgData name="kapilsahu2102@outlook.com" userId="32e9988b5c59464a" providerId="LiveId" clId="{FF819C87-2036-44E2-B565-D84D1620DE88}" dt="2021-10-08T23:52:28.271" v="1249" actId="478"/>
          <ac:spMkLst>
            <pc:docMk/>
            <pc:sldMk cId="2332722097" sldId="256"/>
            <ac:spMk id="36" creationId="{EB86F5B8-72D5-4090-B56B-115DC5B6B1C1}"/>
          </ac:spMkLst>
        </pc:spChg>
        <pc:spChg chg="add del mod">
          <ac:chgData name="kapilsahu2102@outlook.com" userId="32e9988b5c59464a" providerId="LiveId" clId="{FF819C87-2036-44E2-B565-D84D1620DE88}" dt="2021-10-08T23:53:48.480" v="1262" actId="478"/>
          <ac:spMkLst>
            <pc:docMk/>
            <pc:sldMk cId="2332722097" sldId="256"/>
            <ac:spMk id="37" creationId="{2CE85876-DC67-43D4-B992-385B84EFC14E}"/>
          </ac:spMkLst>
        </pc:spChg>
        <pc:spChg chg="add mod">
          <ac:chgData name="kapilsahu2102@outlook.com" userId="32e9988b5c59464a" providerId="LiveId" clId="{FF819C87-2036-44E2-B565-D84D1620DE88}" dt="2021-10-09T00:07:40.399" v="1465" actId="115"/>
          <ac:spMkLst>
            <pc:docMk/>
            <pc:sldMk cId="2332722097" sldId="256"/>
            <ac:spMk id="38" creationId="{C624BFDF-C086-4362-9A5E-630215EC1CC1}"/>
          </ac:spMkLst>
        </pc:spChg>
        <pc:spChg chg="add mod">
          <ac:chgData name="kapilsahu2102@outlook.com" userId="32e9988b5c59464a" providerId="LiveId" clId="{FF819C87-2036-44E2-B565-D84D1620DE88}" dt="2021-10-09T00:07:40.399" v="1465" actId="115"/>
          <ac:spMkLst>
            <pc:docMk/>
            <pc:sldMk cId="2332722097" sldId="256"/>
            <ac:spMk id="39" creationId="{81904C67-3838-42CA-994F-CFC4A00DBB76}"/>
          </ac:spMkLst>
        </pc:spChg>
        <pc:spChg chg="add del mod">
          <ac:chgData name="kapilsahu2102@outlook.com" userId="32e9988b5c59464a" providerId="LiveId" clId="{FF819C87-2036-44E2-B565-D84D1620DE88}" dt="2021-10-09T00:09:20.153" v="1479"/>
          <ac:spMkLst>
            <pc:docMk/>
            <pc:sldMk cId="2332722097" sldId="256"/>
            <ac:spMk id="40" creationId="{41AC0EE3-1DD5-4291-8314-A8FF6665FF71}"/>
          </ac:spMkLst>
        </pc:spChg>
        <pc:spChg chg="add mod">
          <ac:chgData name="kapilsahu2102@outlook.com" userId="32e9988b5c59464a" providerId="LiveId" clId="{FF819C87-2036-44E2-B565-D84D1620DE88}" dt="2021-10-09T00:19:15.844" v="1519" actId="207"/>
          <ac:spMkLst>
            <pc:docMk/>
            <pc:sldMk cId="2332722097" sldId="256"/>
            <ac:spMk id="42" creationId="{936FCB39-1557-4658-9E49-769976C5AC85}"/>
          </ac:spMkLst>
        </pc:spChg>
        <pc:spChg chg="add mod">
          <ac:chgData name="kapilsahu2102@outlook.com" userId="32e9988b5c59464a" providerId="LiveId" clId="{FF819C87-2036-44E2-B565-D84D1620DE88}" dt="2021-10-09T00:23:11.847" v="1563" actId="207"/>
          <ac:spMkLst>
            <pc:docMk/>
            <pc:sldMk cId="2332722097" sldId="256"/>
            <ac:spMk id="43" creationId="{560E935A-4FC8-4EEB-A5A0-34AE6D3415CE}"/>
          </ac:spMkLst>
        </pc:spChg>
        <pc:graphicFrameChg chg="add del mod">
          <ac:chgData name="kapilsahu2102@outlook.com" userId="32e9988b5c59464a" providerId="LiveId" clId="{FF819C87-2036-44E2-B565-D84D1620DE88}" dt="2021-10-08T23:01:54.657" v="173" actId="478"/>
          <ac:graphicFrameMkLst>
            <pc:docMk/>
            <pc:sldMk cId="2332722097" sldId="256"/>
            <ac:graphicFrameMk id="7" creationId="{F6B22A5B-3D28-468D-B8DD-F6B1527E2880}"/>
          </ac:graphicFrameMkLst>
        </pc:graphicFrameChg>
        <pc:graphicFrameChg chg="add mod">
          <ac:chgData name="kapilsahu2102@outlook.com" userId="32e9988b5c59464a" providerId="LiveId" clId="{FF819C87-2036-44E2-B565-D84D1620DE88}" dt="2021-10-09T01:00:45.804" v="1568"/>
          <ac:graphicFrameMkLst>
            <pc:docMk/>
            <pc:sldMk cId="2332722097" sldId="256"/>
            <ac:graphicFrameMk id="41" creationId="{C9CD601E-8433-4344-AE15-D9CA490059C0}"/>
          </ac:graphicFrameMkLst>
        </pc:graphicFrameChg>
        <pc:picChg chg="add mod">
          <ac:chgData name="kapilsahu2102@outlook.com" userId="32e9988b5c59464a" providerId="LiveId" clId="{FF819C87-2036-44E2-B565-D84D1620DE88}" dt="2021-10-09T01:01:09.517" v="1571" actId="14100"/>
          <ac:picMkLst>
            <pc:docMk/>
            <pc:sldMk cId="2332722097" sldId="256"/>
            <ac:picMk id="9" creationId="{733C33B5-6F45-443A-977C-376FCF8ABB53}"/>
          </ac:picMkLst>
        </pc:picChg>
        <pc:picChg chg="add del mod">
          <ac:chgData name="kapilsahu2102@outlook.com" userId="32e9988b5c59464a" providerId="LiveId" clId="{FF819C87-2036-44E2-B565-D84D1620DE88}" dt="2021-10-08T23:21:38.204" v="433" actId="478"/>
          <ac:picMkLst>
            <pc:docMk/>
            <pc:sldMk cId="2332722097" sldId="256"/>
            <ac:picMk id="12" creationId="{A2AE5A66-2CD7-46CA-A928-4097212D594B}"/>
          </ac:picMkLst>
        </pc:picChg>
        <pc:picChg chg="add del mod">
          <ac:chgData name="kapilsahu2102@outlook.com" userId="32e9988b5c59464a" providerId="LiveId" clId="{FF819C87-2036-44E2-B565-D84D1620DE88}" dt="2021-10-08T23:21:50.676" v="437" actId="478"/>
          <ac:picMkLst>
            <pc:docMk/>
            <pc:sldMk cId="2332722097" sldId="256"/>
            <ac:picMk id="15" creationId="{05DDDF6F-5C5C-43F3-9712-A5AA3C8A3852}"/>
          </ac:picMkLst>
        </pc:picChg>
        <pc:picChg chg="add mod">
          <ac:chgData name="kapilsahu2102@outlook.com" userId="32e9988b5c59464a" providerId="LiveId" clId="{FF819C87-2036-44E2-B565-D84D1620DE88}" dt="2021-10-09T01:00:58.965" v="1570" actId="14100"/>
          <ac:picMkLst>
            <pc:docMk/>
            <pc:sldMk cId="2332722097" sldId="256"/>
            <ac:picMk id="19" creationId="{E40BAD7A-0A4A-44AE-985E-8852ECEAAA2B}"/>
          </ac:picMkLst>
        </pc:picChg>
        <pc:picChg chg="add del mod">
          <ac:chgData name="kapilsahu2102@outlook.com" userId="32e9988b5c59464a" providerId="LiveId" clId="{FF819C87-2036-44E2-B565-D84D1620DE88}" dt="2021-10-08T23:26:33.047" v="488" actId="478"/>
          <ac:picMkLst>
            <pc:docMk/>
            <pc:sldMk cId="2332722097" sldId="256"/>
            <ac:picMk id="29" creationId="{3D5329E0-8D7D-4E58-85D9-0706CC4F0469}"/>
          </ac:picMkLst>
        </pc:picChg>
        <pc:picChg chg="add mod">
          <ac:chgData name="kapilsahu2102@outlook.com" userId="32e9988b5c59464a" providerId="LiveId" clId="{FF819C87-2036-44E2-B565-D84D1620DE88}" dt="2021-10-09T00:18:37.763" v="1513" actId="1076"/>
          <ac:picMkLst>
            <pc:docMk/>
            <pc:sldMk cId="2332722097" sldId="256"/>
            <ac:picMk id="32" creationId="{001B5059-13A1-498A-AA34-BCA631251CA7}"/>
          </ac:picMkLst>
        </pc:picChg>
        <pc:cxnChg chg="add del">
          <ac:chgData name="kapilsahu2102@outlook.com" userId="32e9988b5c59464a" providerId="LiveId" clId="{FF819C87-2036-44E2-B565-D84D1620DE88}" dt="2021-10-08T23:03:15.999" v="180" actId="26606"/>
          <ac:cxnSpMkLst>
            <pc:docMk/>
            <pc:sldMk cId="2332722097" sldId="256"/>
            <ac:cxnSpMk id="16" creationId="{7E7C77BC-7138-40B1-A15B-20F57A494629}"/>
          </ac:cxnSpMkLst>
        </pc:cxnChg>
        <pc:cxnChg chg="add del">
          <ac:chgData name="kapilsahu2102@outlook.com" userId="32e9988b5c59464a" providerId="LiveId" clId="{FF819C87-2036-44E2-B565-D84D1620DE88}" dt="2021-10-08T23:03:15.999" v="180" actId="26606"/>
          <ac:cxnSpMkLst>
            <pc:docMk/>
            <pc:sldMk cId="2332722097" sldId="256"/>
            <ac:cxnSpMk id="18" creationId="{DB146403-F3D6-484B-B2ED-97F9565D0370}"/>
          </ac:cxnSpMkLst>
        </pc:cxnChg>
        <pc:cxnChg chg="add del">
          <ac:chgData name="kapilsahu2102@outlook.com" userId="32e9988b5c59464a" providerId="LiveId" clId="{FF819C87-2036-44E2-B565-D84D1620DE88}" dt="2021-10-08T23:03:25.456" v="186" actId="26606"/>
          <ac:cxnSpMkLst>
            <pc:docMk/>
            <pc:sldMk cId="2332722097" sldId="256"/>
            <ac:cxnSpMk id="28" creationId="{B6375111-306C-49EA-9DD1-79A2ED78FA3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964CBB-30BA-40B8-B694-9FCE8C592F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AF9E93-2A62-475F-90C1-B7D0E36065C5}">
      <dgm:prSet/>
      <dgm:spPr/>
      <dgm:t>
        <a:bodyPr/>
        <a:lstStyle/>
        <a:p>
          <a:pPr algn="ctr"/>
          <a:r>
            <a:rPr lang="en-US" b="1" u="sng" dirty="0"/>
            <a:t>Analyzing  Goodreads Dataset to gain interesting insights about factors impacting the popularity of Books </a:t>
          </a:r>
          <a:endParaRPr lang="en-US" dirty="0"/>
        </a:p>
      </dgm:t>
    </dgm:pt>
    <dgm:pt modelId="{44CD0238-E77A-4058-96E8-D549A439A213}" type="parTrans" cxnId="{A863BCCF-9EDC-4908-B607-B3E73992E0CD}">
      <dgm:prSet/>
      <dgm:spPr/>
      <dgm:t>
        <a:bodyPr/>
        <a:lstStyle/>
        <a:p>
          <a:endParaRPr lang="en-US"/>
        </a:p>
      </dgm:t>
    </dgm:pt>
    <dgm:pt modelId="{4AB4F5B7-5D2D-47DC-A685-1095BA2D056E}" type="sibTrans" cxnId="{A863BCCF-9EDC-4908-B607-B3E73992E0CD}">
      <dgm:prSet/>
      <dgm:spPr/>
      <dgm:t>
        <a:bodyPr/>
        <a:lstStyle/>
        <a:p>
          <a:endParaRPr lang="en-US"/>
        </a:p>
      </dgm:t>
    </dgm:pt>
    <dgm:pt modelId="{3F71BA5C-E1FE-4499-969F-309218E96958}" type="pres">
      <dgm:prSet presAssocID="{4E964CBB-30BA-40B8-B694-9FCE8C592F68}" presName="linear" presStyleCnt="0">
        <dgm:presLayoutVars>
          <dgm:animLvl val="lvl"/>
          <dgm:resizeHandles val="exact"/>
        </dgm:presLayoutVars>
      </dgm:prSet>
      <dgm:spPr/>
    </dgm:pt>
    <dgm:pt modelId="{6C0F8837-37AB-46A0-85CF-42B9135C77CA}" type="pres">
      <dgm:prSet presAssocID="{DAAF9E93-2A62-475F-90C1-B7D0E36065C5}" presName="parentText" presStyleLbl="node1" presStyleIdx="0" presStyleCnt="1" custLinFactNeighborY="-20870">
        <dgm:presLayoutVars>
          <dgm:chMax val="0"/>
          <dgm:bulletEnabled val="1"/>
        </dgm:presLayoutVars>
      </dgm:prSet>
      <dgm:spPr/>
    </dgm:pt>
  </dgm:ptLst>
  <dgm:cxnLst>
    <dgm:cxn modelId="{37332D4A-8D83-411C-84AB-76D6B1BF6DC3}" type="presOf" srcId="{4E964CBB-30BA-40B8-B694-9FCE8C592F68}" destId="{3F71BA5C-E1FE-4499-969F-309218E96958}" srcOrd="0" destOrd="0" presId="urn:microsoft.com/office/officeart/2005/8/layout/vList2"/>
    <dgm:cxn modelId="{A863BCCF-9EDC-4908-B607-B3E73992E0CD}" srcId="{4E964CBB-30BA-40B8-B694-9FCE8C592F68}" destId="{DAAF9E93-2A62-475F-90C1-B7D0E36065C5}" srcOrd="0" destOrd="0" parTransId="{44CD0238-E77A-4058-96E8-D549A439A213}" sibTransId="{4AB4F5B7-5D2D-47DC-A685-1095BA2D056E}"/>
    <dgm:cxn modelId="{F6AFBBD7-0056-490B-8ED3-7905BE160B4F}" type="presOf" srcId="{DAAF9E93-2A62-475F-90C1-B7D0E36065C5}" destId="{6C0F8837-37AB-46A0-85CF-42B9135C77CA}" srcOrd="0" destOrd="0" presId="urn:microsoft.com/office/officeart/2005/8/layout/vList2"/>
    <dgm:cxn modelId="{22653FF2-C75A-4292-9403-81ED568CA7CF}" type="presParOf" srcId="{3F71BA5C-E1FE-4499-969F-309218E96958}" destId="{6C0F8837-37AB-46A0-85CF-42B9135C77C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F8837-37AB-46A0-85CF-42B9135C77CA}">
      <dsp:nvSpPr>
        <dsp:cNvPr id="0" name=""/>
        <dsp:cNvSpPr/>
      </dsp:nvSpPr>
      <dsp:spPr>
        <a:xfrm>
          <a:off x="0" y="0"/>
          <a:ext cx="1016758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Analyzing  Goodreads Dataset to gain interesting insights about factors impacting the popularity of Books </a:t>
          </a:r>
          <a:endParaRPr lang="en-US" sz="1800" kern="1200" dirty="0"/>
        </a:p>
      </dsp:txBody>
      <dsp:txXfrm>
        <a:off x="21075" y="21075"/>
        <a:ext cx="10125432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4D07-C143-444B-8E50-13D9EBC6EB7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9C0-CCA6-4CFD-BC52-00E8C74F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4D07-C143-444B-8E50-13D9EBC6EB7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9C0-CCA6-4CFD-BC52-00E8C74F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4D07-C143-444B-8E50-13D9EBC6EB7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9C0-CCA6-4CFD-BC52-00E8C74F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4D07-C143-444B-8E50-13D9EBC6EB7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9C0-CCA6-4CFD-BC52-00E8C74F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4D07-C143-444B-8E50-13D9EBC6EB7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9C0-CCA6-4CFD-BC52-00E8C74F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4D07-C143-444B-8E50-13D9EBC6EB7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9C0-CCA6-4CFD-BC52-00E8C74F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4D07-C143-444B-8E50-13D9EBC6EB7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9C0-CCA6-4CFD-BC52-00E8C74F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6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4D07-C143-444B-8E50-13D9EBC6EB7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9C0-CCA6-4CFD-BC52-00E8C74F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6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4D07-C143-444B-8E50-13D9EBC6EB7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9C0-CCA6-4CFD-BC52-00E8C74F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5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4D07-C143-444B-8E50-13D9EBC6EB7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9C0-CCA6-4CFD-BC52-00E8C74F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3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4D07-C143-444B-8E50-13D9EBC6EB7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9C0-CCA6-4CFD-BC52-00E8C74F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8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4D07-C143-444B-8E50-13D9EBC6EB7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9C0-CCA6-4CFD-BC52-00E8C74F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4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m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hyperlink" Target="https://www.goodreads.com/api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0ED7-79AA-4758-9F38-5701ECFE16F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22025" y="7577138"/>
            <a:ext cx="1069975" cy="517525"/>
          </a:xfrm>
        </p:spPr>
        <p:txBody>
          <a:bodyPr>
            <a:normAutofit/>
          </a:bodyPr>
          <a:lstStyle/>
          <a:p>
            <a:r>
              <a:rPr lang="en-US" sz="800" u="sng" dirty="0"/>
              <a:t>a</a:t>
            </a:r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C9CD601E-8433-4344-AE15-D9CA49005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633785"/>
              </p:ext>
            </p:extLst>
          </p:nvPr>
        </p:nvGraphicFramePr>
        <p:xfrm>
          <a:off x="1897039" y="64177"/>
          <a:ext cx="10167582" cy="45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733C33B5-6F45-443A-977C-376FCF8ABB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22" y="1868685"/>
            <a:ext cx="6268252" cy="4118461"/>
          </a:xfrm>
          <a:prstGeom prst="rect">
            <a:avLst/>
          </a:prstGeom>
          <a:gradFill>
            <a:gsLst>
              <a:gs pos="0">
                <a:srgbClr val="CC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6D1C52-878C-4429-8290-E46A9BD3ED6B}"/>
              </a:ext>
            </a:extLst>
          </p:cNvPr>
          <p:cNvSpPr txBox="1"/>
          <p:nvPr/>
        </p:nvSpPr>
        <p:spPr>
          <a:xfrm>
            <a:off x="5603261" y="5839716"/>
            <a:ext cx="6672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The first book of any series usually have most of the ratings, </a:t>
            </a:r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i.e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, Harry Potter and the Sorcerer’s Stone, Twilight #1, The Hobbit, Angels and Demons #1. A huge gap in ratings(approx. 50%) of Harry Potter(#1) and  Harry Potter(#2) indicate that fiction enthusiasts </a:t>
            </a:r>
            <a:r>
              <a:rPr lang="en-US" sz="14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did not pick up the sequel in the series as much as they liked the first one.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E40BAD7A-0A4A-44AE-985E-8852ECEAA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" y="480099"/>
            <a:ext cx="5368833" cy="30632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52B3AF-BAC7-4954-943E-CB691497D4C3}"/>
              </a:ext>
            </a:extLst>
          </p:cNvPr>
          <p:cNvSpPr txBox="1"/>
          <p:nvPr/>
        </p:nvSpPr>
        <p:spPr>
          <a:xfrm>
            <a:off x="6026342" y="520625"/>
            <a:ext cx="6135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We can infer from the plot that most of the ratings for the books seems to lie near 3-4, with a heavy number of reviews lying mostly near 5000, approx.</a:t>
            </a:r>
          </a:p>
        </p:txBody>
      </p:sp>
      <p:pic>
        <p:nvPicPr>
          <p:cNvPr id="32" name="Picture 31" descr="Chart, scatter chart&#10;&#10;Description automatically generated">
            <a:extLst>
              <a:ext uri="{FF2B5EF4-FFF2-40B4-BE49-F238E27FC236}">
                <a16:creationId xmlns:a16="http://schemas.microsoft.com/office/drawing/2014/main" id="{001B5059-13A1-498A-AA34-BCA631251C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6" y="3523183"/>
            <a:ext cx="5368834" cy="27831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8835BDC-DC09-4693-BD7B-6617A606C492}"/>
              </a:ext>
            </a:extLst>
          </p:cNvPr>
          <p:cNvSpPr txBox="1"/>
          <p:nvPr/>
        </p:nvSpPr>
        <p:spPr>
          <a:xfrm>
            <a:off x="5603261" y="973476"/>
            <a:ext cx="6558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rgbClr val="FF0000"/>
                </a:solidFill>
                <a:cs typeface="TH SarabunPSK" panose="020B0502040204020203" pitchFamily="34" charset="-34"/>
              </a:rPr>
              <a:t>Even after looking at a smaller scale, most</a:t>
            </a:r>
            <a:r>
              <a:rPr lang="en-US" sz="1400" b="0" i="1" dirty="0">
                <a:solidFill>
                  <a:srgbClr val="FF0000"/>
                </a:solidFill>
                <a:effectLst/>
                <a:cs typeface="TH SarabunPSK" panose="020B0502040204020203" pitchFamily="34" charset="-34"/>
              </a:rPr>
              <a:t> text reviews for books still lie under 1000, making data results inconclusive. The reviews seem to be predominant amongst books with good ratings. Maybe this is pointing towards a possibility that </a:t>
            </a:r>
            <a:r>
              <a:rPr lang="en-US" sz="1400" i="1" dirty="0">
                <a:solidFill>
                  <a:srgbClr val="FF0000"/>
                </a:solidFill>
                <a:cs typeface="TH SarabunPSK" panose="020B0502040204020203" pitchFamily="34" charset="-34"/>
              </a:rPr>
              <a:t>t</a:t>
            </a:r>
            <a:r>
              <a:rPr lang="en-US" sz="1400" b="0" i="1" dirty="0">
                <a:solidFill>
                  <a:srgbClr val="FF0000"/>
                </a:solidFill>
                <a:effectLst/>
                <a:cs typeface="TH SarabunPSK" panose="020B0502040204020203" pitchFamily="34" charset="-34"/>
              </a:rPr>
              <a:t>hese are all fake reviews. Since, most of the times bibliophiles share their honest reviews no matter its positive or negative to help the community grow.</a:t>
            </a:r>
            <a:endParaRPr lang="en-US" sz="1400" i="1" dirty="0">
              <a:solidFill>
                <a:srgbClr val="FF0000"/>
              </a:solidFill>
              <a:cs typeface="TH SarabunPSK" panose="020B0502040204020203" pitchFamily="34" charset="-34"/>
            </a:endParaRPr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F321D79C-7062-4860-AB58-D14A7354078C}"/>
              </a:ext>
            </a:extLst>
          </p:cNvPr>
          <p:cNvSpPr/>
          <p:nvPr/>
        </p:nvSpPr>
        <p:spPr>
          <a:xfrm>
            <a:off x="5433955" y="2228772"/>
            <a:ext cx="459367" cy="2588823"/>
          </a:xfrm>
          <a:prstGeom prst="bentUpArrow">
            <a:avLst>
              <a:gd name="adj1" fmla="val 15672"/>
              <a:gd name="adj2" fmla="val 21982"/>
              <a:gd name="adj3" fmla="val 2298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624BFDF-C086-4362-9A5E-630215EC1CC1}"/>
              </a:ext>
            </a:extLst>
          </p:cNvPr>
          <p:cNvSpPr/>
          <p:nvPr/>
        </p:nvSpPr>
        <p:spPr>
          <a:xfrm>
            <a:off x="5386936" y="705247"/>
            <a:ext cx="568976" cy="182484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81904C67-3838-42CA-994F-CFC4A00DBB76}"/>
              </a:ext>
            </a:extLst>
          </p:cNvPr>
          <p:cNvSpPr/>
          <p:nvPr/>
        </p:nvSpPr>
        <p:spPr>
          <a:xfrm flipH="1">
            <a:off x="10971733" y="5092789"/>
            <a:ext cx="482590" cy="894357"/>
          </a:xfrm>
          <a:prstGeom prst="bentArrow">
            <a:avLst>
              <a:gd name="adj1" fmla="val 16516"/>
              <a:gd name="adj2" fmla="val 25000"/>
              <a:gd name="adj3" fmla="val 25000"/>
              <a:gd name="adj4" fmla="val 4375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6FCB39-1557-4658-9E49-769976C5AC85}"/>
              </a:ext>
            </a:extLst>
          </p:cNvPr>
          <p:cNvSpPr txBox="1"/>
          <p:nvPr/>
        </p:nvSpPr>
        <p:spPr>
          <a:xfrm>
            <a:off x="-28917" y="6198886"/>
            <a:ext cx="5462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Sources: </a:t>
            </a:r>
            <a:r>
              <a:rPr lang="en-US" sz="13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https://www.goodreads.com/api</a:t>
            </a:r>
            <a:r>
              <a:rPr lang="en-US" sz="1300" dirty="0"/>
              <a:t>  </a:t>
            </a:r>
            <a:r>
              <a:rPr lang="en-US" sz="1300" u="sng" dirty="0"/>
              <a:t>https://www.kaggle.com/hoshi7/goodreads-analysis-and-recommending-books/data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0E935A-4FC8-4EEB-A5A0-34AE6D3415CE}"/>
              </a:ext>
            </a:extLst>
          </p:cNvPr>
          <p:cNvSpPr txBox="1"/>
          <p:nvPr/>
        </p:nvSpPr>
        <p:spPr>
          <a:xfrm>
            <a:off x="-28917" y="105120"/>
            <a:ext cx="259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/>
              <a:t>Author: Kapil </a:t>
            </a:r>
            <a:r>
              <a:rPr lang="en-US" sz="1600" i="1" u="sng" dirty="0" err="1"/>
              <a:t>Sahu</a:t>
            </a:r>
            <a:endParaRPr lang="en-US" sz="1600" i="1" u="sng" dirty="0"/>
          </a:p>
        </p:txBody>
      </p:sp>
    </p:spTree>
    <p:extLst>
      <p:ext uri="{BB962C8B-B14F-4D97-AF65-F5344CB8AC3E}">
        <p14:creationId xmlns:p14="http://schemas.microsoft.com/office/powerpoint/2010/main" val="233272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229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kapilsahu2102@outlook.com</dc:creator>
  <cp:lastModifiedBy>kapilsahu2102@outlook.com</cp:lastModifiedBy>
  <cp:revision>1</cp:revision>
  <dcterms:created xsi:type="dcterms:W3CDTF">2021-10-08T22:48:44Z</dcterms:created>
  <dcterms:modified xsi:type="dcterms:W3CDTF">2021-10-09T01:01:14Z</dcterms:modified>
</cp:coreProperties>
</file>