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5"/>
    <p:restoredTop sz="94650"/>
  </p:normalViewPr>
  <p:slideViewPr>
    <p:cSldViewPr snapToGrid="0">
      <p:cViewPr varScale="1">
        <p:scale>
          <a:sx n="112" d="100"/>
          <a:sy n="112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5DBAD-C34C-FB43-9D65-042DCBC8A95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DD5E-36D9-F943-B0F7-B73E8627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ADD5E-36D9-F943-B0F7-B73E862730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4D0E-90A5-304C-AA38-4EAED76E39CF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8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9506-52D5-599A-0743-0DDEBC1D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118754"/>
            <a:ext cx="8584676" cy="1044301"/>
          </a:xfrm>
        </p:spPr>
        <p:txBody>
          <a:bodyPr anchor="t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Backend JS</a:t>
            </a:r>
          </a:p>
        </p:txBody>
      </p:sp>
      <p:sp>
        <p:nvSpPr>
          <p:cNvPr id="1044" name="Oval 103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val 103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Postman archivos - return(GiS);">
            <a:extLst>
              <a:ext uri="{FF2B5EF4-FFF2-40B4-BE49-F238E27FC236}">
                <a16:creationId xmlns:a16="http://schemas.microsoft.com/office/drawing/2014/main" id="{B805E2BA-91A0-DFBE-AE05-122AB983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603" y="1677285"/>
            <a:ext cx="1837266" cy="16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Oval 103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val 104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986EDE6D-7BF4-7404-89ED-32D0D0E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7028" y="1920177"/>
            <a:ext cx="1837944" cy="112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Oval 104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Express.js Tutorial for Beginners | Learn Express Fundamentals | Edureka">
            <a:extLst>
              <a:ext uri="{FF2B5EF4-FFF2-40B4-BE49-F238E27FC236}">
                <a16:creationId xmlns:a16="http://schemas.microsoft.com/office/drawing/2014/main" id="{541539ED-2BFC-CC13-BF7E-77344BF9E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1"/>
          <a:stretch/>
        </p:blipFill>
        <p:spPr bwMode="auto">
          <a:xfrm>
            <a:off x="8891793" y="1923821"/>
            <a:ext cx="1837944" cy="111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2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8E9A3-A7B8-A294-8CB2-6294C8B8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and Non – Relational Database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E9D2BD0-C5C1-BD49-48A2-F16D9E98A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0659" y="1138357"/>
            <a:ext cx="7831261" cy="458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7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8E9A3-A7B8-A294-8CB2-6294C8B8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and Non – Relational Database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9382AFC-7FF3-42F3-E70B-5B70129DAC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227748"/>
            <a:ext cx="7016442" cy="64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6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7" name="Rectangle 123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DE818-B4C9-2895-D600-E8C2A95A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791456"/>
            <a:ext cx="717804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Connection</a:t>
            </a:r>
          </a:p>
        </p:txBody>
      </p:sp>
      <p:pic>
        <p:nvPicPr>
          <p:cNvPr id="12290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867AADE-0F45-8BD8-235D-D1EE03E16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5" b="2"/>
          <a:stretch/>
        </p:blipFill>
        <p:spPr bwMode="auto">
          <a:xfrm>
            <a:off x="2755046" y="103457"/>
            <a:ext cx="6319506" cy="424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21" name="Straight Connector 12318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2440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8" name="Rectangle 1435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BE7AB-1163-25F5-0858-55B19F8D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27" y="2752460"/>
            <a:ext cx="3711335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</a:t>
            </a:r>
          </a:p>
        </p:txBody>
      </p:sp>
      <p:pic>
        <p:nvPicPr>
          <p:cNvPr id="14338" name="Picture 2" descr="Model–view–controller - Wikipedia">
            <a:extLst>
              <a:ext uri="{FF2B5EF4-FFF2-40B4-BE49-F238E27FC236}">
                <a16:creationId xmlns:a16="http://schemas.microsoft.com/office/drawing/2014/main" id="{DA36091D-6595-FB25-C6D5-5E3A4990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383" y="713127"/>
            <a:ext cx="4942887" cy="54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60" name="Group 1435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4361" name="Isosceles Triangle 1436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62" name="Rectangle 1436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64" name="Group 1436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4365" name="Isosceles Triangle 1436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6" name="Rectangle 1436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463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Rectangle 133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AEFE3-C05D-B5E1-7C9E-2838EE78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Model, View and Controllers</a:t>
            </a:r>
          </a:p>
        </p:txBody>
      </p:sp>
      <p:pic>
        <p:nvPicPr>
          <p:cNvPr id="13314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6706095-87F4-4F29-82B2-ECF8A2A144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312" y="1484324"/>
            <a:ext cx="8472245" cy="52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8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65AF-CB7C-CAFC-71DC-2D410E2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pic>
        <p:nvPicPr>
          <p:cNvPr id="15362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FBB4EAD1-BBD3-2CA0-9971-F0CD453285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36677"/>
            <a:ext cx="10905066" cy="38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8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8167E-6C27-90C1-4B5C-C470301B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E5AF0-AFEA-586D-3286-2918A193D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241704"/>
            <a:ext cx="7188199" cy="43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1A2F5-739C-2010-2BB2-D9799C97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Password Hashing</a:t>
            </a:r>
          </a:p>
        </p:txBody>
      </p:sp>
      <p:sp>
        <p:nvSpPr>
          <p:cNvPr id="163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Password Hashing and Salting Explained - Authgear">
            <a:extLst>
              <a:ext uri="{FF2B5EF4-FFF2-40B4-BE49-F238E27FC236}">
                <a16:creationId xmlns:a16="http://schemas.microsoft.com/office/drawing/2014/main" id="{93687589-7BD0-B155-ED21-B5C37706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19050"/>
            <a:ext cx="7214616" cy="31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2A1-B938-AD88-E19F-78514CD2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Media</a:t>
            </a:r>
          </a:p>
        </p:txBody>
      </p:sp>
      <p:pic>
        <p:nvPicPr>
          <p:cNvPr id="17410" name="Picture 2" descr="Node.js File Upload to a Local Server Or to the Cloud">
            <a:extLst>
              <a:ext uri="{FF2B5EF4-FFF2-40B4-BE49-F238E27FC236}">
                <a16:creationId xmlns:a16="http://schemas.microsoft.com/office/drawing/2014/main" id="{7AD74632-D9B4-3362-D3DB-DFF468085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2" y="1825625"/>
            <a:ext cx="79208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BFF1-9682-7131-FB40-64617391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8" y="3766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Internet Work ?</a:t>
            </a:r>
          </a:p>
        </p:txBody>
      </p:sp>
      <p:pic>
        <p:nvPicPr>
          <p:cNvPr id="4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410337E-A019-435F-6739-A8903FD5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254" y="1891805"/>
            <a:ext cx="6404496" cy="36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836AC-59FD-435D-E355-6202EB22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825625"/>
            <a:ext cx="4687747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QUERY</a:t>
            </a:r>
          </a:p>
        </p:txBody>
      </p:sp>
    </p:spTree>
    <p:extLst>
      <p:ext uri="{BB962C8B-B14F-4D97-AF65-F5344CB8AC3E}">
        <p14:creationId xmlns:p14="http://schemas.microsoft.com/office/powerpoint/2010/main" val="218994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6F58-A365-6326-A5F1-9D0C4890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7FBF-D82F-A1C5-B2DB-FC13CF9B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09" y="1825625"/>
            <a:ext cx="4810246" cy="435133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initiates an API call that tells the application to do something, then the application will use an API to ask the web server to do something.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POSTMAN - Postman is an API platform for developers to design, build, test and iterate their APIs.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pplication Programming Interface (API), Explained">
            <a:extLst>
              <a:ext uri="{FF2B5EF4-FFF2-40B4-BE49-F238E27FC236}">
                <a16:creationId xmlns:a16="http://schemas.microsoft.com/office/drawing/2014/main" id="{2B5DEFF4-3653-BC0F-4864-A96937E7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80" y="3227036"/>
            <a:ext cx="6139491" cy="15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8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EB8A-D0C5-92C2-B2E3-0D7BFA73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47" y="337725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EBAF-5E4D-466F-B99A-27E06E86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48" y="2357377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Server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Pool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Loop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Resource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DE18B6-F692-A988-75C9-0E5B1BCD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69875"/>
            <a:ext cx="6019331" cy="31150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8F20-7237-E006-7D73-83FBD867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Nodejs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7C58-2D98-2E48-5064-8398E7A8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02" y="2949209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for Data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Data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Data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Diagram&#10;&#10;Description automatically generated">
            <a:extLst>
              <a:ext uri="{FF2B5EF4-FFF2-40B4-BE49-F238E27FC236}">
                <a16:creationId xmlns:a16="http://schemas.microsoft.com/office/drawing/2014/main" id="{5A11F735-55B3-4987-A512-194F5ED0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2012834"/>
            <a:ext cx="6019331" cy="28290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9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3D8F-5D31-C48A-9A4A-A936F471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2EC8-6CC0-1725-00BB-2D7529FB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251587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Host  (Domain)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endParaRPr lang="en-US" sz="2000" dirty="0"/>
          </a:p>
        </p:txBody>
      </p:sp>
      <p:sp>
        <p:nvSpPr>
          <p:cNvPr id="6151" name="Rectangle 615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node.js - How to make a domain work under a specific port? - Stack Overflow">
            <a:extLst>
              <a:ext uri="{FF2B5EF4-FFF2-40B4-BE49-F238E27FC236}">
                <a16:creationId xmlns:a16="http://schemas.microsoft.com/office/drawing/2014/main" id="{0E7D68EC-3C9E-C593-71E8-82EC55B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93667"/>
            <a:ext cx="6019331" cy="38674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5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39724-6F12-CAE7-B235-A75B8328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7172" name="Picture 4" descr="A Comprehensive Guide on Web Application Architecture">
            <a:extLst>
              <a:ext uri="{FF2B5EF4-FFF2-40B4-BE49-F238E27FC236}">
                <a16:creationId xmlns:a16="http://schemas.microsoft.com/office/drawing/2014/main" id="{A8875ACC-DE5B-BAF7-5C31-13E67B8C3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507" y="1478458"/>
            <a:ext cx="7071928" cy="52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eb Application Architecture: The Latest Guide 2022">
            <a:extLst>
              <a:ext uri="{FF2B5EF4-FFF2-40B4-BE49-F238E27FC236}">
                <a16:creationId xmlns:a16="http://schemas.microsoft.com/office/drawing/2014/main" id="{0984661C-7CDB-A99D-BE26-02D8C66C5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9197" r="4335" b="12331"/>
          <a:stretch/>
        </p:blipFill>
        <p:spPr bwMode="auto">
          <a:xfrm>
            <a:off x="1958596" y="643467"/>
            <a:ext cx="827480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636D-8C02-BB45-0B01-3AEAE08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5A40-A491-97D6-7AB5-DEB5E44F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626" y="1966451"/>
            <a:ext cx="2576332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83D423-6E6B-9A99-89B0-37E99B6C6067}"/>
              </a:ext>
            </a:extLst>
          </p:cNvPr>
          <p:cNvSpPr txBox="1">
            <a:spLocks/>
          </p:cNvSpPr>
          <p:nvPr/>
        </p:nvSpPr>
        <p:spPr>
          <a:xfrm>
            <a:off x="8241656" y="1701017"/>
            <a:ext cx="2576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NoSQL</a:t>
            </a:r>
          </a:p>
        </p:txBody>
      </p:sp>
      <p:pic>
        <p:nvPicPr>
          <p:cNvPr id="9218" name="Picture 2" descr="Learn MySQL Tutorial - javatpoint">
            <a:extLst>
              <a:ext uri="{FF2B5EF4-FFF2-40B4-BE49-F238E27FC236}">
                <a16:creationId xmlns:a16="http://schemas.microsoft.com/office/drawing/2014/main" id="{020EB128-A875-3039-FC50-88EF221D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71" y="287212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A1E461E5-FA4B-7656-AF57-960068C1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940" y="2703009"/>
            <a:ext cx="3092048" cy="309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99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132</Words>
  <Application>Microsoft Macintosh PowerPoint</Application>
  <PresentationFormat>Widescreen</PresentationFormat>
  <Paragraphs>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Backend JS</vt:lpstr>
      <vt:lpstr>How Internet Work ?</vt:lpstr>
      <vt:lpstr>WHAT IS API ?</vt:lpstr>
      <vt:lpstr>NodeJS Architecture</vt:lpstr>
      <vt:lpstr>Workflow of Nodejs Architecture</vt:lpstr>
      <vt:lpstr>Server</vt:lpstr>
      <vt:lpstr>Application Workflow</vt:lpstr>
      <vt:lpstr>PowerPoint Presentation</vt:lpstr>
      <vt:lpstr>DATABASE</vt:lpstr>
      <vt:lpstr>Relational and Non – Relational Database</vt:lpstr>
      <vt:lpstr>Relational and Non – Relational Database</vt:lpstr>
      <vt:lpstr>Database Connection</vt:lpstr>
      <vt:lpstr>MVC Architecture </vt:lpstr>
      <vt:lpstr>Model, View and Controllers</vt:lpstr>
      <vt:lpstr>Middleware</vt:lpstr>
      <vt:lpstr>Models</vt:lpstr>
      <vt:lpstr>Password Hashing</vt:lpstr>
      <vt:lpstr>Storing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Tiwari</dc:creator>
  <cp:lastModifiedBy>Anurag Tiwari</cp:lastModifiedBy>
  <cp:revision>16</cp:revision>
  <dcterms:created xsi:type="dcterms:W3CDTF">2022-10-27T12:18:58Z</dcterms:created>
  <dcterms:modified xsi:type="dcterms:W3CDTF">2022-10-28T20:21:45Z</dcterms:modified>
</cp:coreProperties>
</file>