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3"/>
  </p:notesMasterIdLst>
  <p:sldIdLst>
    <p:sldId id="256" r:id="rId2"/>
  </p:sldIdLst>
  <p:sldSz cx="32921575" cy="43895963"/>
  <p:notesSz cx="6858000" cy="9144000"/>
  <p:defaultTextStyle>
    <a:defPPr>
      <a:defRPr lang="en-US"/>
    </a:defPPr>
    <a:lvl1pPr marL="0" algn="l" defTabSz="4389486" rtl="0" eaLnBrk="1" latinLnBrk="0" hangingPunct="1">
      <a:defRPr sz="8600" kern="1200">
        <a:solidFill>
          <a:schemeClr val="tx1"/>
        </a:solidFill>
        <a:latin typeface="+mn-lt"/>
        <a:ea typeface="+mn-ea"/>
        <a:cs typeface="+mn-cs"/>
      </a:defRPr>
    </a:lvl1pPr>
    <a:lvl2pPr marL="2194743" algn="l" defTabSz="4389486" rtl="0" eaLnBrk="1" latinLnBrk="0" hangingPunct="1">
      <a:defRPr sz="8600" kern="1200">
        <a:solidFill>
          <a:schemeClr val="tx1"/>
        </a:solidFill>
        <a:latin typeface="+mn-lt"/>
        <a:ea typeface="+mn-ea"/>
        <a:cs typeface="+mn-cs"/>
      </a:defRPr>
    </a:lvl2pPr>
    <a:lvl3pPr marL="4389486" algn="l" defTabSz="4389486" rtl="0" eaLnBrk="1" latinLnBrk="0" hangingPunct="1">
      <a:defRPr sz="8600" kern="1200">
        <a:solidFill>
          <a:schemeClr val="tx1"/>
        </a:solidFill>
        <a:latin typeface="+mn-lt"/>
        <a:ea typeface="+mn-ea"/>
        <a:cs typeface="+mn-cs"/>
      </a:defRPr>
    </a:lvl3pPr>
    <a:lvl4pPr marL="6584229" algn="l" defTabSz="4389486" rtl="0" eaLnBrk="1" latinLnBrk="0" hangingPunct="1">
      <a:defRPr sz="8600" kern="1200">
        <a:solidFill>
          <a:schemeClr val="tx1"/>
        </a:solidFill>
        <a:latin typeface="+mn-lt"/>
        <a:ea typeface="+mn-ea"/>
        <a:cs typeface="+mn-cs"/>
      </a:defRPr>
    </a:lvl4pPr>
    <a:lvl5pPr marL="8778972" algn="l" defTabSz="4389486" rtl="0" eaLnBrk="1" latinLnBrk="0" hangingPunct="1">
      <a:defRPr sz="8600" kern="1200">
        <a:solidFill>
          <a:schemeClr val="tx1"/>
        </a:solidFill>
        <a:latin typeface="+mn-lt"/>
        <a:ea typeface="+mn-ea"/>
        <a:cs typeface="+mn-cs"/>
      </a:defRPr>
    </a:lvl5pPr>
    <a:lvl6pPr marL="10973714" algn="l" defTabSz="4389486" rtl="0" eaLnBrk="1" latinLnBrk="0" hangingPunct="1">
      <a:defRPr sz="8600" kern="1200">
        <a:solidFill>
          <a:schemeClr val="tx1"/>
        </a:solidFill>
        <a:latin typeface="+mn-lt"/>
        <a:ea typeface="+mn-ea"/>
        <a:cs typeface="+mn-cs"/>
      </a:defRPr>
    </a:lvl6pPr>
    <a:lvl7pPr marL="13168457" algn="l" defTabSz="4389486" rtl="0" eaLnBrk="1" latinLnBrk="0" hangingPunct="1">
      <a:defRPr sz="8600" kern="1200">
        <a:solidFill>
          <a:schemeClr val="tx1"/>
        </a:solidFill>
        <a:latin typeface="+mn-lt"/>
        <a:ea typeface="+mn-ea"/>
        <a:cs typeface="+mn-cs"/>
      </a:defRPr>
    </a:lvl7pPr>
    <a:lvl8pPr marL="15363200" algn="l" defTabSz="4389486" rtl="0" eaLnBrk="1" latinLnBrk="0" hangingPunct="1">
      <a:defRPr sz="8600" kern="1200">
        <a:solidFill>
          <a:schemeClr val="tx1"/>
        </a:solidFill>
        <a:latin typeface="+mn-lt"/>
        <a:ea typeface="+mn-ea"/>
        <a:cs typeface="+mn-cs"/>
      </a:defRPr>
    </a:lvl8pPr>
    <a:lvl9pPr marL="17557943" algn="l" defTabSz="4389486"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6">
          <p15:clr>
            <a:srgbClr val="A4A3A4"/>
          </p15:clr>
        </p15:guide>
        <p15:guide id="2" pos="10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485" autoAdjust="0"/>
  </p:normalViewPr>
  <p:slideViewPr>
    <p:cSldViewPr snapToObjects="1" showGuides="1">
      <p:cViewPr>
        <p:scale>
          <a:sx n="37" d="100"/>
          <a:sy n="37" d="100"/>
        </p:scale>
        <p:origin x="-24" y="-1656"/>
      </p:cViewPr>
      <p:guideLst>
        <p:guide orient="horz" pos="13826"/>
        <p:guide pos="103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C7654-D68B-4B19-8624-DD8A1919286A}" type="datetimeFigureOut">
              <a:rPr lang="en-IN" smtClean="0"/>
              <a:t>14-04-2015</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A322-F4E9-4D0B-9497-AE48D278BD34}" type="slidenum">
              <a:rPr lang="en-IN" smtClean="0"/>
              <a:t>‹#›</a:t>
            </a:fld>
            <a:endParaRPr lang="en-IN"/>
          </a:p>
        </p:txBody>
      </p:sp>
    </p:spTree>
    <p:extLst>
      <p:ext uri="{BB962C8B-B14F-4D97-AF65-F5344CB8AC3E}">
        <p14:creationId xmlns:p14="http://schemas.microsoft.com/office/powerpoint/2010/main" val="370657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6FA322-F4E9-4D0B-9497-AE48D278BD34}" type="slidenum">
              <a:rPr lang="en-IN" smtClean="0"/>
              <a:t>2</a:t>
            </a:fld>
            <a:endParaRPr lang="en-IN"/>
          </a:p>
        </p:txBody>
      </p:sp>
    </p:spTree>
    <p:extLst>
      <p:ext uri="{BB962C8B-B14F-4D97-AF65-F5344CB8AC3E}">
        <p14:creationId xmlns:p14="http://schemas.microsoft.com/office/powerpoint/2010/main" val="103717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119" y="13636204"/>
            <a:ext cx="27983339" cy="9409182"/>
          </a:xfrm>
        </p:spPr>
        <p:txBody>
          <a:bodyPr/>
          <a:lstStyle/>
          <a:p>
            <a:r>
              <a:rPr lang="en-US" smtClean="0"/>
              <a:t>Click to edit Master title style</a:t>
            </a:r>
            <a:endParaRPr lang="en-GB"/>
          </a:p>
        </p:txBody>
      </p:sp>
      <p:sp>
        <p:nvSpPr>
          <p:cNvPr id="3" name="Subtitle 2"/>
          <p:cNvSpPr>
            <a:spLocks noGrp="1"/>
          </p:cNvSpPr>
          <p:nvPr>
            <p:ph type="subTitle" idx="1"/>
          </p:nvPr>
        </p:nvSpPr>
        <p:spPr>
          <a:xfrm>
            <a:off x="4938237" y="24874381"/>
            <a:ext cx="23045103" cy="11217857"/>
          </a:xfrm>
        </p:spPr>
        <p:txBody>
          <a:bodyPr/>
          <a:lstStyle>
            <a:lvl1pPr marL="0" indent="0" algn="ctr">
              <a:buNone/>
              <a:defRPr>
                <a:solidFill>
                  <a:schemeClr val="tx1">
                    <a:tint val="75000"/>
                  </a:schemeClr>
                </a:solidFill>
              </a:defRPr>
            </a:lvl1pPr>
            <a:lvl2pPr marL="2194743" indent="0" algn="ctr">
              <a:buNone/>
              <a:defRPr>
                <a:solidFill>
                  <a:schemeClr val="tx1">
                    <a:tint val="75000"/>
                  </a:schemeClr>
                </a:solidFill>
              </a:defRPr>
            </a:lvl2pPr>
            <a:lvl3pPr marL="4389486" indent="0" algn="ctr">
              <a:buNone/>
              <a:defRPr>
                <a:solidFill>
                  <a:schemeClr val="tx1">
                    <a:tint val="75000"/>
                  </a:schemeClr>
                </a:solidFill>
              </a:defRPr>
            </a:lvl3pPr>
            <a:lvl4pPr marL="6584229" indent="0" algn="ctr">
              <a:buNone/>
              <a:defRPr>
                <a:solidFill>
                  <a:schemeClr val="tx1">
                    <a:tint val="75000"/>
                  </a:schemeClr>
                </a:solidFill>
              </a:defRPr>
            </a:lvl4pPr>
            <a:lvl5pPr marL="8778972" indent="0" algn="ctr">
              <a:buNone/>
              <a:defRPr>
                <a:solidFill>
                  <a:schemeClr val="tx1">
                    <a:tint val="75000"/>
                  </a:schemeClr>
                </a:solidFill>
              </a:defRPr>
            </a:lvl5pPr>
            <a:lvl6pPr marL="10973714" indent="0" algn="ctr">
              <a:buNone/>
              <a:defRPr>
                <a:solidFill>
                  <a:schemeClr val="tx1">
                    <a:tint val="75000"/>
                  </a:schemeClr>
                </a:solidFill>
              </a:defRPr>
            </a:lvl6pPr>
            <a:lvl7pPr marL="13168457" indent="0" algn="ctr">
              <a:buNone/>
              <a:defRPr>
                <a:solidFill>
                  <a:schemeClr val="tx1">
                    <a:tint val="75000"/>
                  </a:schemeClr>
                </a:solidFill>
              </a:defRPr>
            </a:lvl7pPr>
            <a:lvl8pPr marL="15363200" indent="0" algn="ctr">
              <a:buNone/>
              <a:defRPr>
                <a:solidFill>
                  <a:schemeClr val="tx1">
                    <a:tint val="75000"/>
                  </a:schemeClr>
                </a:solidFill>
              </a:defRPr>
            </a:lvl8pPr>
            <a:lvl9pPr marL="1755794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33316" y="11248348"/>
            <a:ext cx="26668762" cy="239730889"/>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927031" y="11248348"/>
            <a:ext cx="79457593" cy="239730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578" y="28207225"/>
            <a:ext cx="27983339" cy="8718227"/>
          </a:xfrm>
        </p:spPr>
        <p:txBody>
          <a:bodyPr anchor="t"/>
          <a:lstStyle>
            <a:lvl1pPr algn="l">
              <a:defRPr sz="19200" b="1" cap="all"/>
            </a:lvl1pPr>
          </a:lstStyle>
          <a:p>
            <a:r>
              <a:rPr lang="en-US" smtClean="0"/>
              <a:t>Click to edit Master title style</a:t>
            </a:r>
            <a:endParaRPr lang="en-GB"/>
          </a:p>
        </p:txBody>
      </p:sp>
      <p:sp>
        <p:nvSpPr>
          <p:cNvPr id="3" name="Text Placeholder 2"/>
          <p:cNvSpPr>
            <a:spLocks noGrp="1"/>
          </p:cNvSpPr>
          <p:nvPr>
            <p:ph type="body" idx="1"/>
          </p:nvPr>
        </p:nvSpPr>
        <p:spPr>
          <a:xfrm>
            <a:off x="2600578" y="18604986"/>
            <a:ext cx="27983339" cy="9602239"/>
          </a:xfrm>
        </p:spPr>
        <p:txBody>
          <a:bodyPr anchor="b"/>
          <a:lstStyle>
            <a:lvl1pPr marL="0" indent="0">
              <a:buNone/>
              <a:defRPr sz="9600">
                <a:solidFill>
                  <a:schemeClr val="tx1">
                    <a:tint val="75000"/>
                  </a:schemeClr>
                </a:solidFill>
              </a:defRPr>
            </a:lvl1pPr>
            <a:lvl2pPr marL="2194743" indent="0">
              <a:buNone/>
              <a:defRPr sz="8600">
                <a:solidFill>
                  <a:schemeClr val="tx1">
                    <a:tint val="75000"/>
                  </a:schemeClr>
                </a:solidFill>
              </a:defRPr>
            </a:lvl2pPr>
            <a:lvl3pPr marL="4389486" indent="0">
              <a:buNone/>
              <a:defRPr sz="7700">
                <a:solidFill>
                  <a:schemeClr val="tx1">
                    <a:tint val="75000"/>
                  </a:schemeClr>
                </a:solidFill>
              </a:defRPr>
            </a:lvl3pPr>
            <a:lvl4pPr marL="6584229" indent="0">
              <a:buNone/>
              <a:defRPr sz="6700">
                <a:solidFill>
                  <a:schemeClr val="tx1">
                    <a:tint val="75000"/>
                  </a:schemeClr>
                </a:solidFill>
              </a:defRPr>
            </a:lvl4pPr>
            <a:lvl5pPr marL="8778972" indent="0">
              <a:buNone/>
              <a:defRPr sz="6700">
                <a:solidFill>
                  <a:schemeClr val="tx1">
                    <a:tint val="75000"/>
                  </a:schemeClr>
                </a:solidFill>
              </a:defRPr>
            </a:lvl5pPr>
            <a:lvl6pPr marL="10973714" indent="0">
              <a:buNone/>
              <a:defRPr sz="6700">
                <a:solidFill>
                  <a:schemeClr val="tx1">
                    <a:tint val="75000"/>
                  </a:schemeClr>
                </a:solidFill>
              </a:defRPr>
            </a:lvl6pPr>
            <a:lvl7pPr marL="13168457" indent="0">
              <a:buNone/>
              <a:defRPr sz="6700">
                <a:solidFill>
                  <a:schemeClr val="tx1">
                    <a:tint val="75000"/>
                  </a:schemeClr>
                </a:solidFill>
              </a:defRPr>
            </a:lvl7pPr>
            <a:lvl8pPr marL="15363200" indent="0">
              <a:buNone/>
              <a:defRPr sz="6700">
                <a:solidFill>
                  <a:schemeClr val="tx1">
                    <a:tint val="75000"/>
                  </a:schemeClr>
                </a:solidFill>
              </a:defRPr>
            </a:lvl8pPr>
            <a:lvl9pPr marL="1755794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927030" y="65559436"/>
            <a:ext cx="53063177" cy="18541979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9538899" y="65559436"/>
            <a:ext cx="53063177" cy="18541979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80" y="1757875"/>
            <a:ext cx="29629418" cy="7315994"/>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646080" y="9825789"/>
            <a:ext cx="14546080" cy="4094921"/>
          </a:xfrm>
        </p:spPr>
        <p:txBody>
          <a:bodyPr anchor="b"/>
          <a:lstStyle>
            <a:lvl1pPr marL="0" indent="0">
              <a:buNone/>
              <a:defRPr sz="11500" b="1"/>
            </a:lvl1pPr>
            <a:lvl2pPr marL="2194743" indent="0">
              <a:buNone/>
              <a:defRPr sz="9600" b="1"/>
            </a:lvl2pPr>
            <a:lvl3pPr marL="4389486" indent="0">
              <a:buNone/>
              <a:defRPr sz="8600" b="1"/>
            </a:lvl3pPr>
            <a:lvl4pPr marL="6584229" indent="0">
              <a:buNone/>
              <a:defRPr sz="7700" b="1"/>
            </a:lvl4pPr>
            <a:lvl5pPr marL="8778972" indent="0">
              <a:buNone/>
              <a:defRPr sz="7700" b="1"/>
            </a:lvl5pPr>
            <a:lvl6pPr marL="10973714" indent="0">
              <a:buNone/>
              <a:defRPr sz="7700" b="1"/>
            </a:lvl6pPr>
            <a:lvl7pPr marL="13168457" indent="0">
              <a:buNone/>
              <a:defRPr sz="7700" b="1"/>
            </a:lvl7pPr>
            <a:lvl8pPr marL="15363200" indent="0">
              <a:buNone/>
              <a:defRPr sz="7700" b="1"/>
            </a:lvl8pPr>
            <a:lvl9pPr marL="1755794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6080" y="13920712"/>
            <a:ext cx="14546080" cy="25290987"/>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6723706" y="9825789"/>
            <a:ext cx="14551793" cy="4094921"/>
          </a:xfrm>
        </p:spPr>
        <p:txBody>
          <a:bodyPr anchor="b"/>
          <a:lstStyle>
            <a:lvl1pPr marL="0" indent="0">
              <a:buNone/>
              <a:defRPr sz="11500" b="1"/>
            </a:lvl1pPr>
            <a:lvl2pPr marL="2194743" indent="0">
              <a:buNone/>
              <a:defRPr sz="9600" b="1"/>
            </a:lvl2pPr>
            <a:lvl3pPr marL="4389486" indent="0">
              <a:buNone/>
              <a:defRPr sz="8600" b="1"/>
            </a:lvl3pPr>
            <a:lvl4pPr marL="6584229" indent="0">
              <a:buNone/>
              <a:defRPr sz="7700" b="1"/>
            </a:lvl4pPr>
            <a:lvl5pPr marL="8778972" indent="0">
              <a:buNone/>
              <a:defRPr sz="7700" b="1"/>
            </a:lvl5pPr>
            <a:lvl6pPr marL="10973714" indent="0">
              <a:buNone/>
              <a:defRPr sz="7700" b="1"/>
            </a:lvl6pPr>
            <a:lvl7pPr marL="13168457" indent="0">
              <a:buNone/>
              <a:defRPr sz="7700" b="1"/>
            </a:lvl7pPr>
            <a:lvl8pPr marL="15363200" indent="0">
              <a:buNone/>
              <a:defRPr sz="7700" b="1"/>
            </a:lvl8pPr>
            <a:lvl9pPr marL="1755794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3706" y="13920712"/>
            <a:ext cx="14551793" cy="25290987"/>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082" y="1747710"/>
            <a:ext cx="10830971" cy="7437927"/>
          </a:xfrm>
        </p:spPr>
        <p:txBody>
          <a:bodyPr anchor="b"/>
          <a:lstStyle>
            <a:lvl1pPr algn="l">
              <a:defRPr sz="9600" b="1"/>
            </a:lvl1pPr>
          </a:lstStyle>
          <a:p>
            <a:r>
              <a:rPr lang="en-US" smtClean="0"/>
              <a:t>Click to edit Master title style</a:t>
            </a:r>
            <a:endParaRPr lang="en-GB"/>
          </a:p>
        </p:txBody>
      </p:sp>
      <p:sp>
        <p:nvSpPr>
          <p:cNvPr id="3" name="Content Placeholder 2"/>
          <p:cNvSpPr>
            <a:spLocks noGrp="1"/>
          </p:cNvSpPr>
          <p:nvPr>
            <p:ph idx="1"/>
          </p:nvPr>
        </p:nvSpPr>
        <p:spPr>
          <a:xfrm>
            <a:off x="12871422" y="1747713"/>
            <a:ext cx="18404075" cy="37463988"/>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646082" y="9185640"/>
            <a:ext cx="10830971" cy="30026061"/>
          </a:xfrm>
        </p:spPr>
        <p:txBody>
          <a:bodyPr/>
          <a:lstStyle>
            <a:lvl1pPr marL="0" indent="0">
              <a:buNone/>
              <a:defRPr sz="6700"/>
            </a:lvl1pPr>
            <a:lvl2pPr marL="2194743" indent="0">
              <a:buNone/>
              <a:defRPr sz="5800"/>
            </a:lvl2pPr>
            <a:lvl3pPr marL="4389486" indent="0">
              <a:buNone/>
              <a:defRPr sz="4800"/>
            </a:lvl3pPr>
            <a:lvl4pPr marL="6584229" indent="0">
              <a:buNone/>
              <a:defRPr sz="4300"/>
            </a:lvl4pPr>
            <a:lvl5pPr marL="8778972" indent="0">
              <a:buNone/>
              <a:defRPr sz="4300"/>
            </a:lvl5pPr>
            <a:lvl6pPr marL="10973714" indent="0">
              <a:buNone/>
              <a:defRPr sz="4300"/>
            </a:lvl6pPr>
            <a:lvl7pPr marL="13168457" indent="0">
              <a:buNone/>
              <a:defRPr sz="4300"/>
            </a:lvl7pPr>
            <a:lvl8pPr marL="15363200" indent="0">
              <a:buNone/>
              <a:defRPr sz="4300"/>
            </a:lvl8pPr>
            <a:lvl9pPr marL="175579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859" y="30727175"/>
            <a:ext cx="19752945" cy="3627517"/>
          </a:xfrm>
        </p:spPr>
        <p:txBody>
          <a:bodyPr anchor="b"/>
          <a:lstStyle>
            <a:lvl1pPr algn="l">
              <a:defRPr sz="9600" b="1"/>
            </a:lvl1pPr>
          </a:lstStyle>
          <a:p>
            <a:r>
              <a:rPr lang="en-US" smtClean="0"/>
              <a:t>Click to edit Master title style</a:t>
            </a:r>
            <a:endParaRPr lang="en-GB"/>
          </a:p>
        </p:txBody>
      </p:sp>
      <p:sp>
        <p:nvSpPr>
          <p:cNvPr id="3" name="Picture Placeholder 2"/>
          <p:cNvSpPr>
            <a:spLocks noGrp="1"/>
          </p:cNvSpPr>
          <p:nvPr>
            <p:ph type="pic" idx="1"/>
          </p:nvPr>
        </p:nvSpPr>
        <p:spPr>
          <a:xfrm>
            <a:off x="6452859" y="3922185"/>
            <a:ext cx="19752945" cy="26337578"/>
          </a:xfrm>
        </p:spPr>
        <p:txBody>
          <a:bodyPr/>
          <a:lstStyle>
            <a:lvl1pPr marL="0" indent="0">
              <a:buNone/>
              <a:defRPr sz="15400"/>
            </a:lvl1pPr>
            <a:lvl2pPr marL="2194743" indent="0">
              <a:buNone/>
              <a:defRPr sz="13400"/>
            </a:lvl2pPr>
            <a:lvl3pPr marL="4389486" indent="0">
              <a:buNone/>
              <a:defRPr sz="11500"/>
            </a:lvl3pPr>
            <a:lvl4pPr marL="6584229" indent="0">
              <a:buNone/>
              <a:defRPr sz="9600"/>
            </a:lvl4pPr>
            <a:lvl5pPr marL="8778972" indent="0">
              <a:buNone/>
              <a:defRPr sz="9600"/>
            </a:lvl5pPr>
            <a:lvl6pPr marL="10973714" indent="0">
              <a:buNone/>
              <a:defRPr sz="9600"/>
            </a:lvl6pPr>
            <a:lvl7pPr marL="13168457" indent="0">
              <a:buNone/>
              <a:defRPr sz="9600"/>
            </a:lvl7pPr>
            <a:lvl8pPr marL="15363200" indent="0">
              <a:buNone/>
              <a:defRPr sz="9600"/>
            </a:lvl8pPr>
            <a:lvl9pPr marL="17557943" indent="0">
              <a:buNone/>
              <a:defRPr sz="9600"/>
            </a:lvl9pPr>
          </a:lstStyle>
          <a:p>
            <a:endParaRPr lang="en-GB"/>
          </a:p>
        </p:txBody>
      </p:sp>
      <p:sp>
        <p:nvSpPr>
          <p:cNvPr id="4" name="Text Placeholder 3"/>
          <p:cNvSpPr>
            <a:spLocks noGrp="1"/>
          </p:cNvSpPr>
          <p:nvPr>
            <p:ph type="body" sz="half" idx="2"/>
          </p:nvPr>
        </p:nvSpPr>
        <p:spPr>
          <a:xfrm>
            <a:off x="6452859" y="34354692"/>
            <a:ext cx="19752945" cy="5151675"/>
          </a:xfrm>
        </p:spPr>
        <p:txBody>
          <a:bodyPr/>
          <a:lstStyle>
            <a:lvl1pPr marL="0" indent="0">
              <a:buNone/>
              <a:defRPr sz="6700"/>
            </a:lvl1pPr>
            <a:lvl2pPr marL="2194743" indent="0">
              <a:buNone/>
              <a:defRPr sz="5800"/>
            </a:lvl2pPr>
            <a:lvl3pPr marL="4389486" indent="0">
              <a:buNone/>
              <a:defRPr sz="4800"/>
            </a:lvl3pPr>
            <a:lvl4pPr marL="6584229" indent="0">
              <a:buNone/>
              <a:defRPr sz="4300"/>
            </a:lvl4pPr>
            <a:lvl5pPr marL="8778972" indent="0">
              <a:buNone/>
              <a:defRPr sz="4300"/>
            </a:lvl5pPr>
            <a:lvl6pPr marL="10973714" indent="0">
              <a:buNone/>
              <a:defRPr sz="4300"/>
            </a:lvl6pPr>
            <a:lvl7pPr marL="13168457" indent="0">
              <a:buNone/>
              <a:defRPr sz="4300"/>
            </a:lvl7pPr>
            <a:lvl8pPr marL="15363200" indent="0">
              <a:buNone/>
              <a:defRPr sz="4300"/>
            </a:lvl8pPr>
            <a:lvl9pPr marL="175579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CE552-7574-40E7-B62D-AAB23A44F58B}" type="datetimeFigureOut">
              <a:rPr lang="en-GB" smtClean="0"/>
              <a:pPr/>
              <a:t>14/04/2015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C5005F-1A67-4742-A46F-C35C70D2F40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6080" y="1757875"/>
            <a:ext cx="29629418" cy="7315994"/>
          </a:xfrm>
          <a:prstGeom prst="rect">
            <a:avLst/>
          </a:prstGeom>
        </p:spPr>
        <p:txBody>
          <a:bodyPr vert="horz" lIns="438949" tIns="219474" rIns="438949" bIns="219474"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646080" y="10242394"/>
            <a:ext cx="29629418" cy="28969307"/>
          </a:xfrm>
          <a:prstGeom prst="rect">
            <a:avLst/>
          </a:prstGeom>
        </p:spPr>
        <p:txBody>
          <a:bodyPr vert="horz" lIns="438949" tIns="219474" rIns="438949" bIns="21947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646080" y="40685058"/>
            <a:ext cx="7681701" cy="2337054"/>
          </a:xfrm>
          <a:prstGeom prst="rect">
            <a:avLst/>
          </a:prstGeom>
        </p:spPr>
        <p:txBody>
          <a:bodyPr vert="horz" lIns="438949" tIns="219474" rIns="438949" bIns="219474" rtlCol="0" anchor="ctr"/>
          <a:lstStyle>
            <a:lvl1pPr algn="l">
              <a:defRPr sz="5800">
                <a:solidFill>
                  <a:schemeClr val="tx1">
                    <a:tint val="75000"/>
                  </a:schemeClr>
                </a:solidFill>
              </a:defRPr>
            </a:lvl1pPr>
          </a:lstStyle>
          <a:p>
            <a:fld id="{074CE552-7574-40E7-B62D-AAB23A44F58B}" type="datetimeFigureOut">
              <a:rPr lang="en-GB" smtClean="0"/>
              <a:pPr/>
              <a:t>14/04/2015</a:t>
            </a:fld>
            <a:endParaRPr lang="en-GB"/>
          </a:p>
        </p:txBody>
      </p:sp>
      <p:sp>
        <p:nvSpPr>
          <p:cNvPr id="5" name="Footer Placeholder 4"/>
          <p:cNvSpPr>
            <a:spLocks noGrp="1"/>
          </p:cNvSpPr>
          <p:nvPr>
            <p:ph type="ftr" sz="quarter" idx="3"/>
          </p:nvPr>
        </p:nvSpPr>
        <p:spPr>
          <a:xfrm>
            <a:off x="11248205" y="40685058"/>
            <a:ext cx="10425165" cy="2337054"/>
          </a:xfrm>
          <a:prstGeom prst="rect">
            <a:avLst/>
          </a:prstGeom>
        </p:spPr>
        <p:txBody>
          <a:bodyPr vert="horz" lIns="438949" tIns="219474" rIns="438949" bIns="219474" rtlCol="0" anchor="ctr"/>
          <a:lstStyle>
            <a:lvl1pPr algn="ctr">
              <a:defRPr sz="5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3593795" y="40685058"/>
            <a:ext cx="7681701" cy="2337054"/>
          </a:xfrm>
          <a:prstGeom prst="rect">
            <a:avLst/>
          </a:prstGeom>
        </p:spPr>
        <p:txBody>
          <a:bodyPr vert="horz" lIns="438949" tIns="219474" rIns="438949" bIns="219474" rtlCol="0" anchor="ctr"/>
          <a:lstStyle>
            <a:lvl1pPr algn="r">
              <a:defRPr sz="5800">
                <a:solidFill>
                  <a:schemeClr val="tx1">
                    <a:tint val="75000"/>
                  </a:schemeClr>
                </a:solidFill>
              </a:defRPr>
            </a:lvl1pPr>
          </a:lstStyle>
          <a:p>
            <a:fld id="{67C5005F-1A67-4742-A46F-C35C70D2F40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86" rtl="0" eaLnBrk="1" latinLnBrk="0" hangingPunct="1">
        <a:spcBef>
          <a:spcPct val="0"/>
        </a:spcBef>
        <a:buNone/>
        <a:defRPr sz="21100" kern="1200">
          <a:solidFill>
            <a:schemeClr val="tx1"/>
          </a:solidFill>
          <a:latin typeface="+mj-lt"/>
          <a:ea typeface="+mj-ea"/>
          <a:cs typeface="+mj-cs"/>
        </a:defRPr>
      </a:lvl1pPr>
    </p:titleStyle>
    <p:bodyStyle>
      <a:lvl1pPr marL="1646057" indent="-1646057" algn="l" defTabSz="438948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457" indent="-1371714" algn="l" defTabSz="4389486"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857" indent="-1097371" algn="l" defTabSz="438948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1600"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6343"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1086"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5829"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60572"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5314" indent="-1097371" algn="l" defTabSz="438948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486" rtl="0" eaLnBrk="1" latinLnBrk="0" hangingPunct="1">
        <a:defRPr sz="8600" kern="1200">
          <a:solidFill>
            <a:schemeClr val="tx1"/>
          </a:solidFill>
          <a:latin typeface="+mn-lt"/>
          <a:ea typeface="+mn-ea"/>
          <a:cs typeface="+mn-cs"/>
        </a:defRPr>
      </a:lvl1pPr>
      <a:lvl2pPr marL="2194743" algn="l" defTabSz="4389486" rtl="0" eaLnBrk="1" latinLnBrk="0" hangingPunct="1">
        <a:defRPr sz="8600" kern="1200">
          <a:solidFill>
            <a:schemeClr val="tx1"/>
          </a:solidFill>
          <a:latin typeface="+mn-lt"/>
          <a:ea typeface="+mn-ea"/>
          <a:cs typeface="+mn-cs"/>
        </a:defRPr>
      </a:lvl2pPr>
      <a:lvl3pPr marL="4389486" algn="l" defTabSz="4389486" rtl="0" eaLnBrk="1" latinLnBrk="0" hangingPunct="1">
        <a:defRPr sz="8600" kern="1200">
          <a:solidFill>
            <a:schemeClr val="tx1"/>
          </a:solidFill>
          <a:latin typeface="+mn-lt"/>
          <a:ea typeface="+mn-ea"/>
          <a:cs typeface="+mn-cs"/>
        </a:defRPr>
      </a:lvl3pPr>
      <a:lvl4pPr marL="6584229" algn="l" defTabSz="4389486" rtl="0" eaLnBrk="1" latinLnBrk="0" hangingPunct="1">
        <a:defRPr sz="8600" kern="1200">
          <a:solidFill>
            <a:schemeClr val="tx1"/>
          </a:solidFill>
          <a:latin typeface="+mn-lt"/>
          <a:ea typeface="+mn-ea"/>
          <a:cs typeface="+mn-cs"/>
        </a:defRPr>
      </a:lvl4pPr>
      <a:lvl5pPr marL="8778972" algn="l" defTabSz="4389486" rtl="0" eaLnBrk="1" latinLnBrk="0" hangingPunct="1">
        <a:defRPr sz="8600" kern="1200">
          <a:solidFill>
            <a:schemeClr val="tx1"/>
          </a:solidFill>
          <a:latin typeface="+mn-lt"/>
          <a:ea typeface="+mn-ea"/>
          <a:cs typeface="+mn-cs"/>
        </a:defRPr>
      </a:lvl5pPr>
      <a:lvl6pPr marL="10973714" algn="l" defTabSz="4389486" rtl="0" eaLnBrk="1" latinLnBrk="0" hangingPunct="1">
        <a:defRPr sz="8600" kern="1200">
          <a:solidFill>
            <a:schemeClr val="tx1"/>
          </a:solidFill>
          <a:latin typeface="+mn-lt"/>
          <a:ea typeface="+mn-ea"/>
          <a:cs typeface="+mn-cs"/>
        </a:defRPr>
      </a:lvl6pPr>
      <a:lvl7pPr marL="13168457" algn="l" defTabSz="4389486" rtl="0" eaLnBrk="1" latinLnBrk="0" hangingPunct="1">
        <a:defRPr sz="8600" kern="1200">
          <a:solidFill>
            <a:schemeClr val="tx1"/>
          </a:solidFill>
          <a:latin typeface="+mn-lt"/>
          <a:ea typeface="+mn-ea"/>
          <a:cs typeface="+mn-cs"/>
        </a:defRPr>
      </a:lvl7pPr>
      <a:lvl8pPr marL="15363200" algn="l" defTabSz="4389486" rtl="0" eaLnBrk="1" latinLnBrk="0" hangingPunct="1">
        <a:defRPr sz="8600" kern="1200">
          <a:solidFill>
            <a:schemeClr val="tx1"/>
          </a:solidFill>
          <a:latin typeface="+mn-lt"/>
          <a:ea typeface="+mn-ea"/>
          <a:cs typeface="+mn-cs"/>
        </a:defRPr>
      </a:lvl8pPr>
      <a:lvl9pPr marL="17557943" algn="l" defTabSz="438948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KAAM\open house\OPEN HOUSE\temp\4x3 portrait.jpg"/>
          <p:cNvPicPr>
            <a:picLocks noChangeAspect="1" noChangeArrowheads="1"/>
          </p:cNvPicPr>
          <p:nvPr/>
        </p:nvPicPr>
        <p:blipFill>
          <a:blip r:embed="rId3" cstate="print"/>
          <a:srcRect/>
          <a:stretch>
            <a:fillRect/>
          </a:stretch>
        </p:blipFill>
        <p:spPr bwMode="auto">
          <a:xfrm>
            <a:off x="0" y="163237"/>
            <a:ext cx="32918400" cy="43891200"/>
          </a:xfrm>
          <a:prstGeom prst="rect">
            <a:avLst/>
          </a:prstGeom>
          <a:noFill/>
        </p:spPr>
      </p:pic>
      <p:sp>
        <p:nvSpPr>
          <p:cNvPr id="5" name="TextBox 4"/>
          <p:cNvSpPr txBox="1"/>
          <p:nvPr/>
        </p:nvSpPr>
        <p:spPr>
          <a:xfrm rot="16200000">
            <a:off x="-9005278" y="28343046"/>
            <a:ext cx="20450272" cy="1323439"/>
          </a:xfrm>
          <a:prstGeom prst="rect">
            <a:avLst/>
          </a:prstGeom>
          <a:noFill/>
        </p:spPr>
        <p:txBody>
          <a:bodyPr wrap="square" rtlCol="0">
            <a:spAutoFit/>
          </a:bodyPr>
          <a:lstStyle/>
          <a:p>
            <a:r>
              <a:rPr lang="en-US" sz="8000" b="1" smtClean="0"/>
              <a:t>COMPUTER SCIENCE &amp; ENGINEERING </a:t>
            </a:r>
            <a:r>
              <a:rPr lang="en-IN" sz="8000" b="1" smtClean="0"/>
              <a:t> </a:t>
            </a:r>
            <a:r>
              <a:rPr lang="en-IN" sz="8000" b="1" dirty="0" smtClean="0"/>
              <a:t>IITD</a:t>
            </a:r>
            <a:endParaRPr lang="en-US" sz="8000" b="1" dirty="0" smtClean="0"/>
          </a:p>
        </p:txBody>
      </p:sp>
      <p:sp>
        <p:nvSpPr>
          <p:cNvPr id="7" name="TextBox 6"/>
          <p:cNvSpPr txBox="1"/>
          <p:nvPr/>
        </p:nvSpPr>
        <p:spPr>
          <a:xfrm>
            <a:off x="16892835" y="7262103"/>
            <a:ext cx="14548540" cy="932563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0" b="1" dirty="0" smtClean="0"/>
              <a:t>MATERIALS AND METHODS</a:t>
            </a:r>
          </a:p>
          <a:p>
            <a:pPr marL="857250" indent="-857250">
              <a:buFont typeface="Arial" panose="020B0604020202020204" pitchFamily="34" charset="0"/>
              <a:buChar char="•"/>
            </a:pPr>
            <a:r>
              <a:rPr lang="en-US" sz="5400" dirty="0"/>
              <a:t>Visit the field, interview the various players of the market and understand the working of system.</a:t>
            </a:r>
          </a:p>
          <a:p>
            <a:pPr marL="857250" indent="-857250">
              <a:buFont typeface="Arial" panose="020B0604020202020204" pitchFamily="34" charset="0"/>
              <a:buChar char="•"/>
            </a:pPr>
            <a:r>
              <a:rPr lang="en-US" sz="5400" dirty="0"/>
              <a:t>Aggregate the data over past 15 years of the arrivals, Maximum and Minimum prices of various commodities at various </a:t>
            </a:r>
            <a:r>
              <a:rPr lang="en-US" sz="5400" dirty="0" err="1"/>
              <a:t>Mandis</a:t>
            </a:r>
            <a:r>
              <a:rPr lang="en-US" sz="5400" dirty="0"/>
              <a:t> across </a:t>
            </a:r>
            <a:r>
              <a:rPr lang="en-US" sz="5400" dirty="0" smtClean="0"/>
              <a:t>India, </a:t>
            </a:r>
            <a:r>
              <a:rPr lang="en-US" sz="5400" dirty="0" smtClean="0"/>
              <a:t>State and National Election Years</a:t>
            </a:r>
            <a:endParaRPr lang="en-US" sz="5400" dirty="0"/>
          </a:p>
          <a:p>
            <a:pPr marL="857250" indent="-857250">
              <a:buFont typeface="Arial" panose="020B0604020202020204" pitchFamily="34" charset="0"/>
              <a:buChar char="•"/>
            </a:pPr>
            <a:r>
              <a:rPr lang="en-IN" sz="5400" dirty="0"/>
              <a:t>Aggregate the data of retail prices of various commodities across major cities of India.</a:t>
            </a:r>
          </a:p>
          <a:p>
            <a:pPr marL="857250" indent="-857250">
              <a:buFont typeface="Arial" panose="020B0604020202020204" pitchFamily="34" charset="0"/>
              <a:buChar char="•"/>
            </a:pPr>
            <a:r>
              <a:rPr lang="en-IN" sz="5400" dirty="0"/>
              <a:t>Compare them over time and find </a:t>
            </a:r>
            <a:r>
              <a:rPr lang="en-IN" sz="5400"/>
              <a:t>the </a:t>
            </a:r>
            <a:r>
              <a:rPr lang="en-IN" sz="5400" smtClean="0"/>
              <a:t>glitches</a:t>
            </a:r>
          </a:p>
        </p:txBody>
      </p:sp>
      <p:sp>
        <p:nvSpPr>
          <p:cNvPr id="10" name="TextBox 9"/>
          <p:cNvSpPr txBox="1"/>
          <p:nvPr/>
        </p:nvSpPr>
        <p:spPr>
          <a:xfrm>
            <a:off x="7171755" y="2790678"/>
            <a:ext cx="19442160" cy="3539430"/>
          </a:xfrm>
          <a:prstGeom prst="rect">
            <a:avLst/>
          </a:prstGeom>
          <a:noFill/>
        </p:spPr>
        <p:txBody>
          <a:bodyPr wrap="square" rtlCol="0">
            <a:spAutoFit/>
          </a:bodyPr>
          <a:lstStyle/>
          <a:p>
            <a:pPr algn="ctr"/>
            <a:r>
              <a:rPr lang="en-IN" sz="8000" b="1"/>
              <a:t>Data </a:t>
            </a:r>
            <a:r>
              <a:rPr lang="en-IN" sz="8000" b="1" smtClean="0"/>
              <a:t>Analysis </a:t>
            </a:r>
            <a:r>
              <a:rPr lang="en-IN" sz="8000" b="1"/>
              <a:t>of </a:t>
            </a:r>
            <a:r>
              <a:rPr lang="en-IN" sz="8000" b="1" smtClean="0"/>
              <a:t>Commodity </a:t>
            </a:r>
            <a:r>
              <a:rPr lang="en-IN" sz="8000" b="1" dirty="0"/>
              <a:t>P</a:t>
            </a:r>
            <a:r>
              <a:rPr lang="en-IN" sz="8000" b="1" smtClean="0"/>
              <a:t>rices</a:t>
            </a:r>
            <a:endParaRPr lang="en-IN" sz="8000" b="1" dirty="0" smtClean="0"/>
          </a:p>
          <a:p>
            <a:pPr algn="ctr"/>
            <a:r>
              <a:rPr lang="en-US" sz="7200" b="1" dirty="0" smtClean="0"/>
              <a:t>Kapil Thakkar, </a:t>
            </a:r>
            <a:r>
              <a:rPr lang="en-US" sz="7200" b="1" dirty="0" err="1" smtClean="0"/>
              <a:t>Reshma</a:t>
            </a:r>
            <a:r>
              <a:rPr lang="en-US" sz="7200" b="1" dirty="0" smtClean="0"/>
              <a:t> </a:t>
            </a:r>
            <a:r>
              <a:rPr lang="en-US" sz="7200" b="1" dirty="0" err="1" smtClean="0"/>
              <a:t>Kumari</a:t>
            </a:r>
            <a:r>
              <a:rPr lang="en-US" sz="7200" b="1" dirty="0" smtClean="0"/>
              <a:t>, </a:t>
            </a:r>
          </a:p>
          <a:p>
            <a:pPr algn="ctr"/>
            <a:r>
              <a:rPr lang="en-US" sz="7200" b="1" dirty="0" smtClean="0"/>
              <a:t>Dr. </a:t>
            </a:r>
            <a:r>
              <a:rPr lang="en-US" sz="7200" b="1" dirty="0" err="1" smtClean="0"/>
              <a:t>Aaditeshwar</a:t>
            </a:r>
            <a:r>
              <a:rPr lang="en-US" sz="7200" b="1" dirty="0" smtClean="0"/>
              <a:t> Seth</a:t>
            </a:r>
            <a:endParaRPr lang="en-IN" sz="7200" b="1" dirty="0" smtClean="0"/>
          </a:p>
        </p:txBody>
      </p:sp>
      <p:grpSp>
        <p:nvGrpSpPr>
          <p:cNvPr id="21" name="Group 20"/>
          <p:cNvGrpSpPr/>
          <p:nvPr/>
        </p:nvGrpSpPr>
        <p:grpSpPr>
          <a:xfrm>
            <a:off x="1826662" y="32736699"/>
            <a:ext cx="14567971" cy="9325630"/>
            <a:chOff x="1869994" y="28462414"/>
            <a:chExt cx="14567971" cy="9325630"/>
          </a:xfrm>
        </p:grpSpPr>
        <p:sp>
          <p:nvSpPr>
            <p:cNvPr id="6" name="TextBox 5"/>
            <p:cNvSpPr txBox="1"/>
            <p:nvPr/>
          </p:nvSpPr>
          <p:spPr>
            <a:xfrm>
              <a:off x="1869994" y="28462414"/>
              <a:ext cx="14567971" cy="932563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0" b="1" dirty="0" smtClean="0"/>
                <a:t>EXAMPLE:</a:t>
              </a:r>
            </a:p>
            <a:p>
              <a:endParaRPr lang="en-US" sz="6000" b="1" dirty="0" smtClean="0"/>
            </a:p>
            <a:p>
              <a:endParaRPr lang="en-US" sz="6000" dirty="0" smtClean="0"/>
            </a:p>
            <a:p>
              <a:endParaRPr lang="en-US" sz="6000" dirty="0"/>
            </a:p>
            <a:p>
              <a:endParaRPr lang="en-US" sz="6000" dirty="0" smtClean="0"/>
            </a:p>
            <a:p>
              <a:endParaRPr lang="en-US" sz="6000" dirty="0"/>
            </a:p>
            <a:p>
              <a:endParaRPr lang="en-US" sz="6000" dirty="0" smtClean="0"/>
            </a:p>
            <a:p>
              <a:endParaRPr lang="en-US" sz="6000" dirty="0"/>
            </a:p>
            <a:p>
              <a:endParaRPr lang="en-US" sz="6000" dirty="0"/>
            </a:p>
            <a:p>
              <a:endParaRPr lang="en-US" sz="6000" dirty="0" smtClean="0"/>
            </a:p>
          </p:txBody>
        </p:sp>
        <p:pic>
          <p:nvPicPr>
            <p:cNvPr id="12" name="Picture 11"/>
            <p:cNvPicPr>
              <a:picLocks noChangeAspect="1"/>
            </p:cNvPicPr>
            <p:nvPr/>
          </p:nvPicPr>
          <p:blipFill>
            <a:blip r:embed="rId4"/>
            <a:stretch>
              <a:fillRect/>
            </a:stretch>
          </p:blipFill>
          <p:spPr>
            <a:xfrm>
              <a:off x="2663261" y="29524997"/>
              <a:ext cx="13534554" cy="7829718"/>
            </a:xfrm>
            <a:prstGeom prst="rect">
              <a:avLst/>
            </a:prstGeom>
          </p:spPr>
        </p:pic>
      </p:grpSp>
      <p:sp>
        <p:nvSpPr>
          <p:cNvPr id="16" name="TextBox 15"/>
          <p:cNvSpPr txBox="1"/>
          <p:nvPr/>
        </p:nvSpPr>
        <p:spPr>
          <a:xfrm>
            <a:off x="1747278" y="7280928"/>
            <a:ext cx="14567971" cy="683264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0" b="1" dirty="0" smtClean="0"/>
              <a:t>MOTIVATION</a:t>
            </a:r>
          </a:p>
          <a:p>
            <a:pPr marL="857250" indent="-857250">
              <a:buFont typeface="Arial" panose="020B0604020202020204" pitchFamily="34" charset="0"/>
              <a:buChar char="•"/>
            </a:pPr>
            <a:r>
              <a:rPr lang="en-IN" sz="5400" dirty="0" smtClean="0"/>
              <a:t>Price </a:t>
            </a:r>
            <a:r>
              <a:rPr lang="en-IN" sz="5400" dirty="0"/>
              <a:t>of Agricultural commodities are more volatile than those of the non­farm </a:t>
            </a:r>
            <a:r>
              <a:rPr lang="en-IN" sz="5400" dirty="0" smtClean="0"/>
              <a:t>commodities</a:t>
            </a:r>
          </a:p>
          <a:p>
            <a:pPr marL="857250" indent="-857250">
              <a:buFont typeface="Arial" panose="020B0604020202020204" pitchFamily="34" charset="0"/>
              <a:buChar char="•"/>
            </a:pPr>
            <a:r>
              <a:rPr lang="en-IN" sz="5400" dirty="0" smtClean="0"/>
              <a:t>High </a:t>
            </a:r>
            <a:r>
              <a:rPr lang="en-IN" sz="5400" dirty="0"/>
              <a:t>inflation of food commodities cannot always be </a:t>
            </a:r>
            <a:r>
              <a:rPr lang="en-IN" sz="5400" dirty="0" smtClean="0"/>
              <a:t>attributed </a:t>
            </a:r>
            <a:r>
              <a:rPr lang="en-IN" sz="5400" dirty="0"/>
              <a:t>to risks, </a:t>
            </a:r>
            <a:r>
              <a:rPr lang="en-IN" sz="5400" dirty="0" smtClean="0"/>
              <a:t>exogenous </a:t>
            </a:r>
            <a:r>
              <a:rPr lang="en-IN" sz="5400" dirty="0"/>
              <a:t>shocks </a:t>
            </a:r>
            <a:r>
              <a:rPr lang="en-IN" sz="5400" dirty="0" smtClean="0"/>
              <a:t>and mismatch </a:t>
            </a:r>
            <a:r>
              <a:rPr lang="en-IN" sz="5400" dirty="0"/>
              <a:t>between demand and supply. It is also caused by market inefficiencies, weak </a:t>
            </a:r>
            <a:r>
              <a:rPr lang="en-IN" sz="5400" dirty="0" smtClean="0"/>
              <a:t>supply chain </a:t>
            </a:r>
            <a:r>
              <a:rPr lang="en-IN" sz="5400" dirty="0"/>
              <a:t>and monopolies in the market</a:t>
            </a:r>
            <a:r>
              <a:rPr lang="en-IN" sz="5400" dirty="0" smtClean="0"/>
              <a:t>.</a:t>
            </a:r>
            <a:endParaRPr lang="en-US" sz="5400" dirty="0" smtClean="0"/>
          </a:p>
        </p:txBody>
      </p:sp>
      <p:grpSp>
        <p:nvGrpSpPr>
          <p:cNvPr id="20" name="Group 19"/>
          <p:cNvGrpSpPr/>
          <p:nvPr/>
        </p:nvGrpSpPr>
        <p:grpSpPr>
          <a:xfrm>
            <a:off x="1797600" y="14604943"/>
            <a:ext cx="14567971" cy="17358598"/>
            <a:chOff x="1797600" y="14604943"/>
            <a:chExt cx="14567971" cy="17358598"/>
          </a:xfrm>
        </p:grpSpPr>
        <p:sp>
          <p:nvSpPr>
            <p:cNvPr id="17" name="TextBox 16"/>
            <p:cNvSpPr txBox="1"/>
            <p:nvPr/>
          </p:nvSpPr>
          <p:spPr>
            <a:xfrm>
              <a:off x="1797600" y="14604943"/>
              <a:ext cx="14567971" cy="1735859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0" b="1" dirty="0" smtClean="0"/>
                <a:t>OBJECTIVE:</a:t>
              </a:r>
            </a:p>
            <a:p>
              <a:pPr marL="857250" indent="-857250">
                <a:buFont typeface="Arial" panose="020B0604020202020204" pitchFamily="34" charset="0"/>
                <a:buChar char="•"/>
              </a:pPr>
              <a:r>
                <a:rPr lang="en-IN" sz="5400" dirty="0"/>
                <a:t>To understand the role of the various players in the supply ­chain.</a:t>
              </a:r>
            </a:p>
            <a:p>
              <a:pPr marL="857250" indent="-857250">
                <a:buFont typeface="Arial" panose="020B0604020202020204" pitchFamily="34" charset="0"/>
                <a:buChar char="•"/>
              </a:pPr>
              <a:endParaRPr lang="en-IN" sz="6000" dirty="0"/>
            </a:p>
            <a:p>
              <a:pPr marL="857250" indent="-857250">
                <a:buFont typeface="Arial" panose="020B0604020202020204" pitchFamily="34" charset="0"/>
                <a:buChar char="•"/>
              </a:pPr>
              <a:endParaRPr lang="en-IN" sz="6000" dirty="0" smtClean="0"/>
            </a:p>
            <a:p>
              <a:endParaRPr lang="en-IN" sz="6000" dirty="0"/>
            </a:p>
            <a:p>
              <a:endParaRPr lang="en-IN" sz="6000" dirty="0" smtClean="0"/>
            </a:p>
            <a:p>
              <a:endParaRPr lang="en-IN" sz="6000" dirty="0"/>
            </a:p>
            <a:p>
              <a:endParaRPr lang="en-IN" sz="6000" dirty="0"/>
            </a:p>
            <a:p>
              <a:pPr marL="857250" indent="-857250">
                <a:buFont typeface="Arial" panose="020B0604020202020204" pitchFamily="34" charset="0"/>
                <a:buChar char="•"/>
              </a:pPr>
              <a:r>
                <a:rPr lang="en-US" sz="5400" dirty="0"/>
                <a:t>To analyze time series data on production (based on arrivals at </a:t>
              </a:r>
              <a:r>
                <a:rPr lang="en-US" sz="5400" dirty="0" err="1"/>
                <a:t>Mandis</a:t>
              </a:r>
              <a:r>
                <a:rPr lang="en-US" sz="5400" dirty="0"/>
                <a:t>), wholesale price and retail price across various part of countries.</a:t>
              </a:r>
            </a:p>
            <a:p>
              <a:pPr marL="857250" indent="-857250">
                <a:buFont typeface="Arial" panose="020B0604020202020204" pitchFamily="34" charset="0"/>
                <a:buChar char="•"/>
              </a:pPr>
              <a:r>
                <a:rPr lang="en-US" sz="5400" dirty="0"/>
                <a:t>To detect anomalies/glut in the data </a:t>
              </a:r>
            </a:p>
            <a:p>
              <a:pPr marL="857250" indent="-857250">
                <a:buFont typeface="Arial" panose="020B0604020202020204" pitchFamily="34" charset="0"/>
                <a:buChar char="•"/>
              </a:pPr>
              <a:r>
                <a:rPr lang="en-US" sz="5400" dirty="0"/>
                <a:t>Detect a reason for anomaly (due to hoarding, unseasonal rain or something else</a:t>
              </a:r>
              <a:r>
                <a:rPr lang="en-US" sz="5400" dirty="0" smtClean="0"/>
                <a:t>)</a:t>
              </a:r>
            </a:p>
            <a:p>
              <a:pPr marL="857250" indent="-857250">
                <a:buFont typeface="Arial" panose="020B0604020202020204" pitchFamily="34" charset="0"/>
                <a:buChar char="•"/>
              </a:pPr>
              <a:r>
                <a:rPr lang="en-US" sz="5400" dirty="0" smtClean="0"/>
                <a:t>One reason for anomaly may be the strong connection between politicians and agriculture related firms, due to which, during election year politicians use this to raise the party fund and we see glitches in the prices. </a:t>
              </a:r>
              <a:endParaRPr lang="en-US" sz="5400" dirty="0"/>
            </a:p>
          </p:txBody>
        </p:sp>
        <p:grpSp>
          <p:nvGrpSpPr>
            <p:cNvPr id="3" name="Group 2"/>
            <p:cNvGrpSpPr/>
            <p:nvPr/>
          </p:nvGrpSpPr>
          <p:grpSpPr>
            <a:xfrm>
              <a:off x="2544067" y="16911389"/>
              <a:ext cx="13159014" cy="5184576"/>
              <a:chOff x="2913332" y="19361500"/>
              <a:chExt cx="12475152" cy="4746721"/>
            </a:xfrm>
          </p:grpSpPr>
          <p:pic>
            <p:nvPicPr>
              <p:cNvPr id="14" name="Picture 13"/>
              <p:cNvPicPr>
                <a:picLocks noChangeAspect="1"/>
              </p:cNvPicPr>
              <p:nvPr/>
            </p:nvPicPr>
            <p:blipFill>
              <a:blip r:embed="rId5"/>
              <a:stretch>
                <a:fillRect/>
              </a:stretch>
            </p:blipFill>
            <p:spPr>
              <a:xfrm>
                <a:off x="2913332" y="20792555"/>
                <a:ext cx="12475152" cy="3315666"/>
              </a:xfrm>
              <a:prstGeom prst="rect">
                <a:avLst/>
              </a:prstGeom>
            </p:spPr>
          </p:pic>
          <p:pic>
            <p:nvPicPr>
              <p:cNvPr id="15" name="Picture 14"/>
              <p:cNvPicPr>
                <a:picLocks noChangeAspect="1"/>
              </p:cNvPicPr>
              <p:nvPr/>
            </p:nvPicPr>
            <p:blipFill>
              <a:blip r:embed="rId6"/>
              <a:stretch>
                <a:fillRect/>
              </a:stretch>
            </p:blipFill>
            <p:spPr>
              <a:xfrm>
                <a:off x="10268099" y="19361500"/>
                <a:ext cx="4680520" cy="1434353"/>
              </a:xfrm>
              <a:prstGeom prst="rect">
                <a:avLst/>
              </a:prstGeom>
            </p:spPr>
          </p:pic>
        </p:grpSp>
      </p:grpSp>
      <p:sp>
        <p:nvSpPr>
          <p:cNvPr id="19" name="TextBox 18"/>
          <p:cNvSpPr txBox="1"/>
          <p:nvPr/>
        </p:nvSpPr>
        <p:spPr>
          <a:xfrm>
            <a:off x="16892835" y="32736699"/>
            <a:ext cx="14548540" cy="5755422"/>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0" b="1" dirty="0" smtClean="0"/>
              <a:t>REFERENCES:</a:t>
            </a:r>
            <a:endParaRPr lang="en-US" sz="6000" b="1" dirty="0"/>
          </a:p>
          <a:p>
            <a:pPr marL="857250" indent="-857250">
              <a:buFont typeface="Arial" panose="020B0604020202020204" pitchFamily="34" charset="0"/>
              <a:buChar char="•"/>
            </a:pPr>
            <a:r>
              <a:rPr lang="en-IN" sz="4400" dirty="0" err="1"/>
              <a:t>Chengappa</a:t>
            </a:r>
            <a:r>
              <a:rPr lang="en-IN" sz="4400" dirty="0"/>
              <a:t>, P. G., A. V. </a:t>
            </a:r>
            <a:r>
              <a:rPr lang="en-IN" sz="4400" dirty="0" err="1"/>
              <a:t>Manjunatha</a:t>
            </a:r>
            <a:r>
              <a:rPr lang="en-IN" sz="4400" dirty="0"/>
              <a:t>, </a:t>
            </a:r>
            <a:r>
              <a:rPr lang="en-IN" sz="4400" dirty="0" err="1"/>
              <a:t>Vikas</a:t>
            </a:r>
            <a:r>
              <a:rPr lang="en-IN" sz="4400" dirty="0"/>
              <a:t> </a:t>
            </a:r>
            <a:r>
              <a:rPr lang="en-IN" sz="4400" dirty="0" err="1"/>
              <a:t>Dimble</a:t>
            </a:r>
            <a:r>
              <a:rPr lang="en-IN" sz="4400" dirty="0"/>
              <a:t>, and Khalil Shah. "Competitive Assessment of Onion Markets in India." Institute for Social and Economic Change. Competition commission of India 1 (2012): 86</a:t>
            </a:r>
            <a:r>
              <a:rPr lang="en-IN" sz="4400" dirty="0" smtClean="0"/>
              <a:t>.</a:t>
            </a:r>
          </a:p>
          <a:p>
            <a:pPr marL="857250" indent="-857250">
              <a:buFont typeface="Arial" panose="020B0604020202020204" pitchFamily="34" charset="0"/>
              <a:buChar char="•"/>
            </a:pPr>
            <a:r>
              <a:rPr lang="en-IN" sz="4400" dirty="0" err="1"/>
              <a:t>Sukhtankar</a:t>
            </a:r>
            <a:r>
              <a:rPr lang="en-IN" sz="4400" dirty="0"/>
              <a:t>, </a:t>
            </a:r>
            <a:r>
              <a:rPr lang="en-IN" sz="4400" dirty="0" err="1"/>
              <a:t>Sandip</a:t>
            </a:r>
            <a:r>
              <a:rPr lang="en-IN" sz="4400" dirty="0"/>
              <a:t>. "Sweetening the deal? political connections and sugar mills in </a:t>
            </a:r>
            <a:r>
              <a:rPr lang="en-IN" sz="4400" dirty="0" err="1"/>
              <a:t>india</a:t>
            </a:r>
            <a:r>
              <a:rPr lang="en-IN" sz="4400" dirty="0"/>
              <a:t>." </a:t>
            </a:r>
            <a:r>
              <a:rPr lang="en-IN" sz="4400" i="1" dirty="0"/>
              <a:t>American Economic Journal: Applied Economics</a:t>
            </a:r>
            <a:r>
              <a:rPr lang="en-IN" sz="4400" dirty="0"/>
              <a:t> 4, no. 3 (2012): 43-63.</a:t>
            </a:r>
            <a:endParaRPr lang="en-US" sz="4400" dirty="0"/>
          </a:p>
        </p:txBody>
      </p:sp>
      <p:sp>
        <p:nvSpPr>
          <p:cNvPr id="18" name="TextBox 17"/>
          <p:cNvSpPr txBox="1"/>
          <p:nvPr/>
        </p:nvSpPr>
        <p:spPr>
          <a:xfrm>
            <a:off x="16843857" y="17772836"/>
            <a:ext cx="14548540" cy="1394227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6000" b="1" dirty="0" smtClean="0"/>
              <a:t>PROJECT OUTLINE:</a:t>
            </a:r>
          </a:p>
          <a:p>
            <a:endParaRPr lang="en-US" sz="6000" dirty="0" smtClean="0"/>
          </a:p>
          <a:p>
            <a:endParaRPr lang="en-US" sz="6000" dirty="0" smtClean="0"/>
          </a:p>
          <a:p>
            <a:endParaRPr lang="en-US" sz="6000" dirty="0" smtClean="0"/>
          </a:p>
          <a:p>
            <a:endParaRPr lang="en-US" sz="6000" dirty="0" smtClean="0"/>
          </a:p>
          <a:p>
            <a:endParaRPr lang="en-US" sz="6000" dirty="0"/>
          </a:p>
          <a:p>
            <a:endParaRPr lang="en-US" sz="6000" dirty="0" smtClean="0"/>
          </a:p>
          <a:p>
            <a:endParaRPr lang="en-US" sz="6000" dirty="0"/>
          </a:p>
          <a:p>
            <a:endParaRPr lang="en-US" sz="6000" dirty="0" smtClean="0"/>
          </a:p>
          <a:p>
            <a:endParaRPr lang="en-US" sz="6000" dirty="0"/>
          </a:p>
          <a:p>
            <a:endParaRPr lang="en-US" sz="6000" dirty="0" smtClean="0"/>
          </a:p>
          <a:p>
            <a:endParaRPr lang="en-US" sz="6000" dirty="0" smtClean="0"/>
          </a:p>
          <a:p>
            <a:endParaRPr lang="en-US" sz="6000" dirty="0"/>
          </a:p>
          <a:p>
            <a:endParaRPr lang="en-US" sz="6000" dirty="0" smtClean="0"/>
          </a:p>
          <a:p>
            <a:endParaRPr lang="en-US" sz="6000" dirty="0" smtClean="0"/>
          </a:p>
        </p:txBody>
      </p:sp>
      <p:pic>
        <p:nvPicPr>
          <p:cNvPr id="4" name="Picture 3"/>
          <p:cNvPicPr>
            <a:picLocks noChangeAspect="1"/>
          </p:cNvPicPr>
          <p:nvPr/>
        </p:nvPicPr>
        <p:blipFill>
          <a:blip r:embed="rId7"/>
          <a:stretch>
            <a:fillRect/>
          </a:stretch>
        </p:blipFill>
        <p:spPr>
          <a:xfrm>
            <a:off x="17159999" y="18784004"/>
            <a:ext cx="13918412" cy="125970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333</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dc:title>
  <dc:creator>sony</dc:creator>
  <cp:lastModifiedBy>Kapil Thakkar</cp:lastModifiedBy>
  <cp:revision>35</cp:revision>
  <dcterms:created xsi:type="dcterms:W3CDTF">2015-04-07T10:21:36Z</dcterms:created>
  <dcterms:modified xsi:type="dcterms:W3CDTF">2015-04-14T10:33:20Z</dcterms:modified>
</cp:coreProperties>
</file>