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05af83d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05af83d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is it Important?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Anomaly detection is vital for public safety and surveillance applications.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Enhancing accuracy under weak labels has significant real-world implications.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Validating existing research benefits the scientific community and practical applications.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What is the Problem Statement?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Replicating "Graph Convolutional Label Noise Cleaner" for anomaly detection.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Focus on testing and validating the model on the UCF-Crime dataset.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Demonstrating the model's efficacy in cleaning noisy labels to improve anomaly detection.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05af83d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05af83d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The action classifier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extracts spatio-temporal features from anomalous video snippets 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outputs noisy snippet-level labels.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Snippet-level features</a:t>
            </a:r>
            <a:r>
              <a:rPr lang="en"/>
              <a:t> from the classifier are compressed and fed into two graph modules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model the </a:t>
            </a:r>
            <a:r>
              <a:rPr b="1" lang="en"/>
              <a:t>feature similarity </a:t>
            </a:r>
            <a:r>
              <a:rPr lang="en"/>
              <a:t>and </a:t>
            </a:r>
            <a:r>
              <a:rPr b="1" lang="en"/>
              <a:t>temporal consistency of snippets</a:t>
            </a:r>
            <a:r>
              <a:rPr lang="en"/>
              <a:t>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the two graph based modules, A </a:t>
            </a:r>
            <a:r>
              <a:rPr b="1" lang="en"/>
              <a:t>darker node </a:t>
            </a:r>
            <a:r>
              <a:rPr lang="en"/>
              <a:t>represents </a:t>
            </a:r>
            <a:r>
              <a:rPr b="1" lang="en"/>
              <a:t>higher</a:t>
            </a:r>
            <a:r>
              <a:rPr lang="en"/>
              <a:t> anomaly </a:t>
            </a:r>
            <a:r>
              <a:rPr b="1" lang="en"/>
              <a:t>confidence</a:t>
            </a:r>
            <a:r>
              <a:rPr lang="en"/>
              <a:t> of the snippet.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</a:t>
            </a:r>
            <a:r>
              <a:rPr b="1" lang="en"/>
              <a:t>output of these two models</a:t>
            </a:r>
            <a:r>
              <a:rPr lang="en"/>
              <a:t> are fused and utilized to predict the snippet-level labels with less noise.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</a:t>
            </a:r>
            <a:r>
              <a:rPr b="1" lang="en"/>
              <a:t>loss is updated</a:t>
            </a:r>
            <a:r>
              <a:rPr lang="en"/>
              <a:t> to correct the predictive noise via high-confidence snippets.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05af83d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05af83d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C3D (3D Convolutional Networks):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takes into account not only the </a:t>
            </a:r>
            <a:r>
              <a:rPr b="1" lang="en"/>
              <a:t>spatial dimensions</a:t>
            </a:r>
            <a:r>
              <a:rPr lang="en"/>
              <a:t> of the input video frames but also the </a:t>
            </a:r>
            <a:r>
              <a:rPr b="1" lang="en"/>
              <a:t>temporal dimension,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</a:t>
            </a:r>
            <a:r>
              <a:rPr b="1" i="1" lang="en"/>
              <a:t>treating time as a third dimension.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particularly useful for understanding and </a:t>
            </a:r>
            <a:r>
              <a:rPr b="1" lang="en"/>
              <a:t>capturing motion information</a:t>
            </a:r>
            <a:r>
              <a:rPr lang="en"/>
              <a:t> in video sequences.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TSN (Temporal Segment Networks):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for </a:t>
            </a:r>
            <a:r>
              <a:rPr b="1" lang="en"/>
              <a:t>action recognition in videos</a:t>
            </a:r>
            <a:r>
              <a:rPr lang="en"/>
              <a:t> that incorporates a two-stream architecture: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TSN-RGB: </a:t>
            </a:r>
            <a:r>
              <a:rPr lang="en"/>
              <a:t>the TSN that processes the </a:t>
            </a:r>
            <a:r>
              <a:rPr b="1" lang="en"/>
              <a:t>RGB frames of a video (the spatial stream).</a:t>
            </a:r>
            <a:r>
              <a:rPr lang="en"/>
              <a:t> This stream focuses on capturing the appearance information from the static frames.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TSN-Optical Flow:</a:t>
            </a:r>
            <a:r>
              <a:rPr lang="en"/>
              <a:t> The part of the TSN that processes the optical flow between </a:t>
            </a:r>
            <a:r>
              <a:rPr b="1" lang="en"/>
              <a:t>video frames (the temporal stream</a:t>
            </a:r>
            <a:r>
              <a:rPr lang="en"/>
              <a:t>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Optical flow is a representation of motion between two frames and is used by the network to understand how objects in the scene move over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</a:t>
            </a:r>
            <a:r>
              <a:rPr lang="en"/>
              <a:t>Initial </a:t>
            </a:r>
            <a:r>
              <a:rPr b="1" lang="en"/>
              <a:t>feature extraction</a:t>
            </a:r>
            <a:r>
              <a:rPr lang="en"/>
              <a:t> or baseline training witho</a:t>
            </a:r>
            <a:r>
              <a:rPr b="1" lang="en"/>
              <a:t>ut any additional techniques or layers.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Incorporation of  </a:t>
            </a:r>
            <a:r>
              <a:rPr b="1" lang="en"/>
              <a:t>label noise cleaner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reflects that </a:t>
            </a:r>
            <a:r>
              <a:rPr b="1" lang="en"/>
              <a:t>excessive iterations</a:t>
            </a:r>
            <a:r>
              <a:rPr lang="en"/>
              <a:t> may deteriorates on the detection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05af83d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05af83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Extend the GCN-LNC model to the </a:t>
            </a:r>
            <a:r>
              <a:rPr b="1" lang="en"/>
              <a:t>Mini-drone video datase</a:t>
            </a:r>
            <a:r>
              <a:rPr lang="en"/>
              <a:t>t for future research.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Adapt the feature extraction and training process</a:t>
            </a:r>
            <a:r>
              <a:rPr lang="en"/>
              <a:t> for drone footage characteristics.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1j_3fh34E44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0425" y="0"/>
            <a:ext cx="8547900" cy="4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chemeClr val="dk1"/>
                </a:solidFill>
              </a:rPr>
              <a:t>Replication of </a:t>
            </a:r>
            <a:endParaRPr b="1" i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“Graph Convolutional (GCN)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 Label Noise Cleaner (LNC):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 Train a Plug-and-play Action 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Classifier for Anomaly Detection”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chemeClr val="dk1"/>
                </a:solidFill>
              </a:rPr>
              <a:t>– By Kapil Wanaskar</a:t>
            </a:r>
            <a:endParaRPr b="1" i="1" sz="2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276" y="0"/>
            <a:ext cx="62673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50425" y="337125"/>
            <a:ext cx="2388600" cy="4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Why is it Important?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What is the Problem Statement?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0425" y="337125"/>
            <a:ext cx="2388600" cy="4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88800" y="266625"/>
            <a:ext cx="3877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Execution Plan: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733200" y="4621375"/>
            <a:ext cx="7731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Figure 2: Overview of the training process of label noise cleaner.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16948">
            <a:off x="-248813" y="1205321"/>
            <a:ext cx="9641626" cy="273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50425" y="337125"/>
            <a:ext cx="2388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88800" y="266625"/>
            <a:ext cx="3877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 Challenge: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150" y="971325"/>
            <a:ext cx="7914862" cy="41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detection in drone video. I applied https://github.com/facebookresearch/Detectron to a drone video from https://mmspg.epfl.ch/downloads/mini-drone/ dataset. There is some fun stuff going on with the shadows classified as extra objects from this perspective." id="80" name="Google Shape;80;p17" title="Applying Detectron to one of the videos in Mini-drone datase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600" y="410950"/>
            <a:ext cx="8413400" cy="47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0" y="0"/>
            <a:ext cx="3877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Planned Extension Part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