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8"/>
  </p:notesMasterIdLst>
  <p:sldIdLst>
    <p:sldId id="256" r:id="rId2"/>
    <p:sldId id="258" r:id="rId3"/>
    <p:sldId id="261" r:id="rId4"/>
    <p:sldId id="304" r:id="rId5"/>
    <p:sldId id="306" r:id="rId6"/>
    <p:sldId id="263" r:id="rId7"/>
    <p:sldId id="268" r:id="rId8"/>
    <p:sldId id="307" r:id="rId9"/>
    <p:sldId id="309" r:id="rId10"/>
    <p:sldId id="260" r:id="rId11"/>
    <p:sldId id="311" r:id="rId12"/>
    <p:sldId id="270" r:id="rId13"/>
    <p:sldId id="274" r:id="rId14"/>
    <p:sldId id="280" r:id="rId15"/>
    <p:sldId id="312" r:id="rId16"/>
    <p:sldId id="313" r:id="rId17"/>
  </p:sldIdLst>
  <p:sldSz cx="9144000" cy="5143500" type="screen16x9"/>
  <p:notesSz cx="6858000" cy="9144000"/>
  <p:embeddedFontLst>
    <p:embeddedFont>
      <p:font typeface="Didact Gothic" panose="020B0604020202020204" charset="0"/>
      <p:regular r:id="rId19"/>
    </p:embeddedFont>
    <p:embeddedFont>
      <p:font typeface="Julius Sans One" panose="020B0604020202020204" charset="0"/>
      <p:regular r:id="rId20"/>
    </p:embeddedFont>
    <p:embeddedFont>
      <p:font typeface="Questrial"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9315D7-3A95-4439-AC72-91675CA079A1}">
  <a:tblStyle styleId="{819315D7-3A95-4439-AC72-91675CA079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b91fa3e73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b91fa3e73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868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a1249ffcf0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a1249ffcf0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a1249ffcf0_1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a1249ffcf0_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a1249ffcf0_1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a1249ffcf0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b91fa3e73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b91fa3e73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3869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a1249ffcf0_1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a1249ffcf0_1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f6f6f201e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f6f6f201e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a1249ffcf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a1249ffcf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b91fa3e73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b91fa3e73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3015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b91fa3e73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b91fa3e73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107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9f2cce1ec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9f2cce1ec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a1249ffcf0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a1249ffcf0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b91fa3e73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b91fa3e73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059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a1249ffcf0_1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a1249ffcf0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031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3519950" y="700200"/>
            <a:ext cx="7035600" cy="3277200"/>
          </a:xfrm>
          <a:prstGeom prst="triangle">
            <a:avLst>
              <a:gd name="adj" fmla="val 5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lt1"/>
              </a:buClr>
              <a:buSzPts val="4700"/>
              <a:buFont typeface="Julius Sans One"/>
              <a:buNone/>
              <a:defRPr sz="4700"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433500" y="4154375"/>
            <a:ext cx="3829200" cy="248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Questrial"/>
                <a:ea typeface="Questrial"/>
                <a:cs typeface="Questrial"/>
                <a:sym typeface="Questrial"/>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2">
  <p:cSld name="CUSTOM_27">
    <p:bg>
      <p:bgPr>
        <a:solidFill>
          <a:schemeClr val="accent5"/>
        </a:solidFill>
        <a:effectLst/>
      </p:bgPr>
    </p:bg>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860045" y="2257650"/>
            <a:ext cx="14991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10" name="Google Shape;110;p20"/>
          <p:cNvSpPr txBox="1">
            <a:spLocks noGrp="1"/>
          </p:cNvSpPr>
          <p:nvPr>
            <p:ph type="subTitle" idx="1"/>
          </p:nvPr>
        </p:nvSpPr>
        <p:spPr>
          <a:xfrm>
            <a:off x="396438" y="2516400"/>
            <a:ext cx="24261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11" name="Google Shape;111;p20"/>
          <p:cNvSpPr txBox="1">
            <a:spLocks noGrp="1"/>
          </p:cNvSpPr>
          <p:nvPr>
            <p:ph type="title" idx="2"/>
          </p:nvPr>
        </p:nvSpPr>
        <p:spPr>
          <a:xfrm>
            <a:off x="6784967" y="2257650"/>
            <a:ext cx="14991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12" name="Google Shape;112;p20"/>
          <p:cNvSpPr txBox="1">
            <a:spLocks noGrp="1"/>
          </p:cNvSpPr>
          <p:nvPr>
            <p:ph type="subTitle" idx="3"/>
          </p:nvPr>
        </p:nvSpPr>
        <p:spPr>
          <a:xfrm>
            <a:off x="6321462" y="2516400"/>
            <a:ext cx="24261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13" name="Google Shape;113;p20"/>
          <p:cNvSpPr txBox="1">
            <a:spLocks noGrp="1"/>
          </p:cNvSpPr>
          <p:nvPr>
            <p:ph type="title" idx="4"/>
          </p:nvPr>
        </p:nvSpPr>
        <p:spPr>
          <a:xfrm>
            <a:off x="3831372" y="2257650"/>
            <a:ext cx="14991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14" name="Google Shape;114;p20"/>
          <p:cNvSpPr txBox="1">
            <a:spLocks noGrp="1"/>
          </p:cNvSpPr>
          <p:nvPr>
            <p:ph type="subTitle" idx="5"/>
          </p:nvPr>
        </p:nvSpPr>
        <p:spPr>
          <a:xfrm>
            <a:off x="3367762" y="2516400"/>
            <a:ext cx="24261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15" name="Google Shape;115;p20"/>
          <p:cNvSpPr/>
          <p:nvPr/>
        </p:nvSpPr>
        <p:spPr>
          <a:xfrm>
            <a:off x="3198450" y="3764666"/>
            <a:ext cx="2727900" cy="1416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txBox="1">
            <a:spLocks noGrp="1"/>
          </p:cNvSpPr>
          <p:nvPr>
            <p:ph type="title" idx="6"/>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
  <p:cSld name="CUSTOM_29">
    <p:bg>
      <p:bgPr>
        <a:solidFill>
          <a:schemeClr val="accent5"/>
        </a:solidFill>
        <a:effectLst/>
      </p:bgPr>
    </p:bg>
    <p:spTree>
      <p:nvGrpSpPr>
        <p:cNvPr id="1" name="Shape 128"/>
        <p:cNvGrpSpPr/>
        <p:nvPr/>
      </p:nvGrpSpPr>
      <p:grpSpPr>
        <a:xfrm>
          <a:off x="0" y="0"/>
          <a:ext cx="0" cy="0"/>
          <a:chOff x="0" y="0"/>
          <a:chExt cx="0" cy="0"/>
        </a:xfrm>
      </p:grpSpPr>
      <p:sp>
        <p:nvSpPr>
          <p:cNvPr id="129" name="Google Shape;129;p23"/>
          <p:cNvSpPr/>
          <p:nvPr/>
        </p:nvSpPr>
        <p:spPr>
          <a:xfrm>
            <a:off x="-3485600" y="1687000"/>
            <a:ext cx="7403100" cy="3794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a:off x="779625" y="1357600"/>
            <a:ext cx="7737300" cy="3171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txBox="1">
            <a:spLocks noGrp="1"/>
          </p:cNvSpPr>
          <p:nvPr>
            <p:ph type="title"/>
          </p:nvPr>
        </p:nvSpPr>
        <p:spPr>
          <a:xfrm>
            <a:off x="1043779" y="1754375"/>
            <a:ext cx="18975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32" name="Google Shape;132;p23"/>
          <p:cNvSpPr txBox="1">
            <a:spLocks noGrp="1"/>
          </p:cNvSpPr>
          <p:nvPr>
            <p:ph type="subTitle" idx="1"/>
          </p:nvPr>
        </p:nvSpPr>
        <p:spPr>
          <a:xfrm>
            <a:off x="1059229" y="2064083"/>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33" name="Google Shape;133;p23"/>
          <p:cNvSpPr txBox="1">
            <a:spLocks noGrp="1"/>
          </p:cNvSpPr>
          <p:nvPr>
            <p:ph type="title" idx="2"/>
          </p:nvPr>
        </p:nvSpPr>
        <p:spPr>
          <a:xfrm>
            <a:off x="1043779" y="3204651"/>
            <a:ext cx="18975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34" name="Google Shape;134;p23"/>
          <p:cNvSpPr txBox="1">
            <a:spLocks noGrp="1"/>
          </p:cNvSpPr>
          <p:nvPr>
            <p:ph type="subTitle" idx="3"/>
          </p:nvPr>
        </p:nvSpPr>
        <p:spPr>
          <a:xfrm>
            <a:off x="1059229"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35" name="Google Shape;135;p23"/>
          <p:cNvSpPr txBox="1">
            <a:spLocks noGrp="1"/>
          </p:cNvSpPr>
          <p:nvPr>
            <p:ph type="title" idx="4"/>
          </p:nvPr>
        </p:nvSpPr>
        <p:spPr>
          <a:xfrm>
            <a:off x="3631360" y="1754375"/>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36" name="Google Shape;136;p23"/>
          <p:cNvSpPr txBox="1">
            <a:spLocks noGrp="1"/>
          </p:cNvSpPr>
          <p:nvPr>
            <p:ph type="subTitle" idx="5"/>
          </p:nvPr>
        </p:nvSpPr>
        <p:spPr>
          <a:xfrm>
            <a:off x="3639010"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37" name="Google Shape;137;p23"/>
          <p:cNvSpPr txBox="1">
            <a:spLocks noGrp="1"/>
          </p:cNvSpPr>
          <p:nvPr>
            <p:ph type="title" idx="6"/>
          </p:nvPr>
        </p:nvSpPr>
        <p:spPr>
          <a:xfrm>
            <a:off x="3631360" y="3204651"/>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38" name="Google Shape;138;p23"/>
          <p:cNvSpPr txBox="1">
            <a:spLocks noGrp="1"/>
          </p:cNvSpPr>
          <p:nvPr>
            <p:ph type="subTitle" idx="7"/>
          </p:nvPr>
        </p:nvSpPr>
        <p:spPr>
          <a:xfrm>
            <a:off x="3639010"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39" name="Google Shape;139;p23"/>
          <p:cNvSpPr txBox="1">
            <a:spLocks noGrp="1"/>
          </p:cNvSpPr>
          <p:nvPr>
            <p:ph type="title" idx="8"/>
          </p:nvPr>
        </p:nvSpPr>
        <p:spPr>
          <a:xfrm>
            <a:off x="6215127" y="1754375"/>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0" name="Google Shape;140;p23"/>
          <p:cNvSpPr txBox="1">
            <a:spLocks noGrp="1"/>
          </p:cNvSpPr>
          <p:nvPr>
            <p:ph type="subTitle" idx="9"/>
          </p:nvPr>
        </p:nvSpPr>
        <p:spPr>
          <a:xfrm>
            <a:off x="6219627"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41" name="Google Shape;141;p23"/>
          <p:cNvSpPr txBox="1">
            <a:spLocks noGrp="1"/>
          </p:cNvSpPr>
          <p:nvPr>
            <p:ph type="title" idx="13"/>
          </p:nvPr>
        </p:nvSpPr>
        <p:spPr>
          <a:xfrm>
            <a:off x="6215127" y="3204651"/>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2" name="Google Shape;142;p23"/>
          <p:cNvSpPr txBox="1">
            <a:spLocks noGrp="1"/>
          </p:cNvSpPr>
          <p:nvPr>
            <p:ph type="subTitle" idx="14"/>
          </p:nvPr>
        </p:nvSpPr>
        <p:spPr>
          <a:xfrm>
            <a:off x="6219627"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143" name="Google Shape;143;p23"/>
          <p:cNvSpPr txBox="1">
            <a:spLocks noGrp="1"/>
          </p:cNvSpPr>
          <p:nvPr>
            <p:ph type="title" idx="15"/>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4">
  <p:cSld name="CUSTOM_32">
    <p:bg>
      <p:bgPr>
        <a:solidFill>
          <a:schemeClr val="accent5"/>
        </a:solidFill>
        <a:effectLst/>
      </p:bgPr>
    </p:bg>
    <p:spTree>
      <p:nvGrpSpPr>
        <p:cNvPr id="1" name="Shape 144"/>
        <p:cNvGrpSpPr/>
        <p:nvPr/>
      </p:nvGrpSpPr>
      <p:grpSpPr>
        <a:xfrm>
          <a:off x="0" y="0"/>
          <a:ext cx="0" cy="0"/>
          <a:chOff x="0" y="0"/>
          <a:chExt cx="0" cy="0"/>
        </a:xfrm>
      </p:grpSpPr>
      <p:sp>
        <p:nvSpPr>
          <p:cNvPr id="145" name="Google Shape;145;p24"/>
          <p:cNvSpPr/>
          <p:nvPr/>
        </p:nvSpPr>
        <p:spPr>
          <a:xfrm rot="10800000">
            <a:off x="5891850" y="-387100"/>
            <a:ext cx="5264100" cy="26976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p:nvPr/>
        </p:nvSpPr>
        <p:spPr>
          <a:xfrm>
            <a:off x="-5191825" y="2310500"/>
            <a:ext cx="7403100" cy="3794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txBox="1">
            <a:spLocks noGrp="1"/>
          </p:cNvSpPr>
          <p:nvPr>
            <p:ph type="title"/>
          </p:nvPr>
        </p:nvSpPr>
        <p:spPr>
          <a:xfrm>
            <a:off x="862450" y="32482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48" name="Google Shape;148;p24"/>
          <p:cNvSpPr txBox="1">
            <a:spLocks noGrp="1"/>
          </p:cNvSpPr>
          <p:nvPr>
            <p:ph type="subTitle" idx="1"/>
          </p:nvPr>
        </p:nvSpPr>
        <p:spPr>
          <a:xfrm>
            <a:off x="424450" y="350699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49" name="Google Shape;149;p24"/>
          <p:cNvSpPr txBox="1">
            <a:spLocks noGrp="1"/>
          </p:cNvSpPr>
          <p:nvPr>
            <p:ph type="title" idx="2"/>
          </p:nvPr>
        </p:nvSpPr>
        <p:spPr>
          <a:xfrm>
            <a:off x="6525755" y="32482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50" name="Google Shape;150;p24"/>
          <p:cNvSpPr txBox="1">
            <a:spLocks noGrp="1"/>
          </p:cNvSpPr>
          <p:nvPr>
            <p:ph type="subTitle" idx="3"/>
          </p:nvPr>
        </p:nvSpPr>
        <p:spPr>
          <a:xfrm>
            <a:off x="6087755" y="350699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51" name="Google Shape;151;p24"/>
          <p:cNvSpPr txBox="1">
            <a:spLocks noGrp="1"/>
          </p:cNvSpPr>
          <p:nvPr>
            <p:ph type="title" idx="4"/>
          </p:nvPr>
        </p:nvSpPr>
        <p:spPr>
          <a:xfrm>
            <a:off x="3690150" y="32482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52" name="Google Shape;152;p24"/>
          <p:cNvSpPr txBox="1">
            <a:spLocks noGrp="1"/>
          </p:cNvSpPr>
          <p:nvPr>
            <p:ph type="subTitle" idx="5"/>
          </p:nvPr>
        </p:nvSpPr>
        <p:spPr>
          <a:xfrm>
            <a:off x="3252150" y="350699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53" name="Google Shape;153;p24"/>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accent5"/>
        </a:solidFill>
        <a:effectLst/>
      </p:bgPr>
    </p:bg>
    <p:spTree>
      <p:nvGrpSpPr>
        <p:cNvPr id="1" name="Shape 66"/>
        <p:cNvGrpSpPr/>
        <p:nvPr/>
      </p:nvGrpSpPr>
      <p:grpSpPr>
        <a:xfrm>
          <a:off x="0" y="0"/>
          <a:ext cx="0" cy="0"/>
          <a:chOff x="0" y="0"/>
          <a:chExt cx="0" cy="0"/>
        </a:xfrm>
      </p:grpSpPr>
      <p:sp>
        <p:nvSpPr>
          <p:cNvPr id="67" name="Google Shape;67;p14"/>
          <p:cNvSpPr/>
          <p:nvPr/>
        </p:nvSpPr>
        <p:spPr>
          <a:xfrm>
            <a:off x="4796125" y="-217575"/>
            <a:ext cx="4476900" cy="561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8" name="Google Shape;68;p14"/>
          <p:cNvSpPr txBox="1">
            <a:spLocks noGrp="1"/>
          </p:cNvSpPr>
          <p:nvPr>
            <p:ph type="title"/>
          </p:nvPr>
        </p:nvSpPr>
        <p:spPr>
          <a:xfrm>
            <a:off x="638950" y="1364000"/>
            <a:ext cx="52620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sz="3000" b="1">
                <a:solidFill>
                  <a:schemeClr val="dk1"/>
                </a:solidFill>
              </a:defRPr>
            </a:lvl1pPr>
            <a:lvl2pPr lvl="1" rtl="0">
              <a:spcBef>
                <a:spcPts val="0"/>
              </a:spcBef>
              <a:spcAft>
                <a:spcPts val="0"/>
              </a:spcAft>
              <a:buClr>
                <a:schemeClr val="dk1"/>
              </a:buClr>
              <a:buSzPts val="2000"/>
              <a:buNone/>
              <a:defRPr sz="2000" b="1">
                <a:solidFill>
                  <a:schemeClr val="dk1"/>
                </a:solidFill>
              </a:defRPr>
            </a:lvl2pPr>
            <a:lvl3pPr lvl="2" rtl="0">
              <a:spcBef>
                <a:spcPts val="0"/>
              </a:spcBef>
              <a:spcAft>
                <a:spcPts val="0"/>
              </a:spcAft>
              <a:buClr>
                <a:schemeClr val="dk1"/>
              </a:buClr>
              <a:buSzPts val="2000"/>
              <a:buNone/>
              <a:defRPr sz="2000" b="1">
                <a:solidFill>
                  <a:schemeClr val="dk1"/>
                </a:solidFill>
              </a:defRPr>
            </a:lvl3pPr>
            <a:lvl4pPr lvl="3" rtl="0">
              <a:spcBef>
                <a:spcPts val="0"/>
              </a:spcBef>
              <a:spcAft>
                <a:spcPts val="0"/>
              </a:spcAft>
              <a:buClr>
                <a:schemeClr val="dk1"/>
              </a:buClr>
              <a:buSzPts val="2000"/>
              <a:buNone/>
              <a:defRPr sz="2000" b="1">
                <a:solidFill>
                  <a:schemeClr val="dk1"/>
                </a:solidFill>
              </a:defRPr>
            </a:lvl4pPr>
            <a:lvl5pPr lvl="4" rtl="0">
              <a:spcBef>
                <a:spcPts val="0"/>
              </a:spcBef>
              <a:spcAft>
                <a:spcPts val="0"/>
              </a:spcAft>
              <a:buClr>
                <a:schemeClr val="dk1"/>
              </a:buClr>
              <a:buSzPts val="2000"/>
              <a:buNone/>
              <a:defRPr sz="2000" b="1">
                <a:solidFill>
                  <a:schemeClr val="dk1"/>
                </a:solidFill>
              </a:defRPr>
            </a:lvl5pPr>
            <a:lvl6pPr lvl="5" rtl="0">
              <a:spcBef>
                <a:spcPts val="0"/>
              </a:spcBef>
              <a:spcAft>
                <a:spcPts val="0"/>
              </a:spcAft>
              <a:buClr>
                <a:schemeClr val="dk1"/>
              </a:buClr>
              <a:buSzPts val="2000"/>
              <a:buNone/>
              <a:defRPr sz="2000" b="1">
                <a:solidFill>
                  <a:schemeClr val="dk1"/>
                </a:solidFill>
              </a:defRPr>
            </a:lvl6pPr>
            <a:lvl7pPr lvl="6" rtl="0">
              <a:spcBef>
                <a:spcPts val="0"/>
              </a:spcBef>
              <a:spcAft>
                <a:spcPts val="0"/>
              </a:spcAft>
              <a:buClr>
                <a:schemeClr val="dk1"/>
              </a:buClr>
              <a:buSzPts val="2000"/>
              <a:buNone/>
              <a:defRPr sz="2000" b="1">
                <a:solidFill>
                  <a:schemeClr val="dk1"/>
                </a:solidFill>
              </a:defRPr>
            </a:lvl7pPr>
            <a:lvl8pPr lvl="7" rtl="0">
              <a:spcBef>
                <a:spcPts val="0"/>
              </a:spcBef>
              <a:spcAft>
                <a:spcPts val="0"/>
              </a:spcAft>
              <a:buClr>
                <a:schemeClr val="dk1"/>
              </a:buClr>
              <a:buSzPts val="2000"/>
              <a:buNone/>
              <a:defRPr sz="2000" b="1">
                <a:solidFill>
                  <a:schemeClr val="dk1"/>
                </a:solidFill>
              </a:defRPr>
            </a:lvl8pPr>
            <a:lvl9pPr lvl="8" rtl="0">
              <a:spcBef>
                <a:spcPts val="0"/>
              </a:spcBef>
              <a:spcAft>
                <a:spcPts val="0"/>
              </a:spcAft>
              <a:buClr>
                <a:schemeClr val="dk1"/>
              </a:buClr>
              <a:buSzPts val="2000"/>
              <a:buNone/>
              <a:defRPr sz="2000" b="1">
                <a:solidFill>
                  <a:schemeClr val="dk1"/>
                </a:solidFill>
              </a:defRPr>
            </a:lvl9pPr>
          </a:lstStyle>
          <a:p>
            <a:endParaRPr/>
          </a:p>
        </p:txBody>
      </p:sp>
      <p:sp>
        <p:nvSpPr>
          <p:cNvPr id="69" name="Google Shape;69;p14"/>
          <p:cNvSpPr txBox="1">
            <a:spLocks noGrp="1"/>
          </p:cNvSpPr>
          <p:nvPr>
            <p:ph type="subTitle" idx="1"/>
          </p:nvPr>
        </p:nvSpPr>
        <p:spPr>
          <a:xfrm>
            <a:off x="638950" y="2187100"/>
            <a:ext cx="3400800" cy="1317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0" name="Google Shape;70;p14"/>
          <p:cNvSpPr/>
          <p:nvPr/>
        </p:nvSpPr>
        <p:spPr>
          <a:xfrm>
            <a:off x="662275" y="549250"/>
            <a:ext cx="800100" cy="857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01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5"/>
        </a:solidFill>
        <a:effectLst/>
      </p:bgPr>
    </p:bg>
    <p:spTree>
      <p:nvGrpSpPr>
        <p:cNvPr id="1" name="Shape 45"/>
        <p:cNvGrpSpPr/>
        <p:nvPr/>
      </p:nvGrpSpPr>
      <p:grpSpPr>
        <a:xfrm>
          <a:off x="0" y="0"/>
          <a:ext cx="0" cy="0"/>
          <a:chOff x="0" y="0"/>
          <a:chExt cx="0" cy="0"/>
        </a:xfrm>
      </p:grpSpPr>
      <p:sp>
        <p:nvSpPr>
          <p:cNvPr id="46" name="Google Shape;46;p11"/>
          <p:cNvSpPr/>
          <p:nvPr/>
        </p:nvSpPr>
        <p:spPr>
          <a:xfrm rot="10800000">
            <a:off x="-19875" y="-19325"/>
            <a:ext cx="9203100" cy="5162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1"/>
          <p:cNvSpPr txBox="1">
            <a:spLocks noGrp="1"/>
          </p:cNvSpPr>
          <p:nvPr>
            <p:ph type="title" hasCustomPrompt="1"/>
          </p:nvPr>
        </p:nvSpPr>
        <p:spPr>
          <a:xfrm>
            <a:off x="713250" y="638800"/>
            <a:ext cx="77175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9000"/>
              <a:buNone/>
              <a:defRPr sz="9000" b="1">
                <a:solidFill>
                  <a:schemeClr val="lt1"/>
                </a:solidFill>
              </a:defRPr>
            </a:lvl1pPr>
            <a:lvl2pPr lvl="1" algn="ctr" rtl="0">
              <a:spcBef>
                <a:spcPts val="0"/>
              </a:spcBef>
              <a:spcAft>
                <a:spcPts val="0"/>
              </a:spcAft>
              <a:buClr>
                <a:schemeClr val="lt1"/>
              </a:buClr>
              <a:buSzPts val="9000"/>
              <a:buNone/>
              <a:defRPr sz="9000" b="1">
                <a:solidFill>
                  <a:schemeClr val="lt1"/>
                </a:solidFill>
              </a:defRPr>
            </a:lvl2pPr>
            <a:lvl3pPr lvl="2" algn="ctr" rtl="0">
              <a:spcBef>
                <a:spcPts val="0"/>
              </a:spcBef>
              <a:spcAft>
                <a:spcPts val="0"/>
              </a:spcAft>
              <a:buClr>
                <a:schemeClr val="lt1"/>
              </a:buClr>
              <a:buSzPts val="9000"/>
              <a:buNone/>
              <a:defRPr sz="9000" b="1">
                <a:solidFill>
                  <a:schemeClr val="lt1"/>
                </a:solidFill>
              </a:defRPr>
            </a:lvl3pPr>
            <a:lvl4pPr lvl="3" algn="ctr" rtl="0">
              <a:spcBef>
                <a:spcPts val="0"/>
              </a:spcBef>
              <a:spcAft>
                <a:spcPts val="0"/>
              </a:spcAft>
              <a:buClr>
                <a:schemeClr val="lt1"/>
              </a:buClr>
              <a:buSzPts val="9000"/>
              <a:buNone/>
              <a:defRPr sz="9000" b="1">
                <a:solidFill>
                  <a:schemeClr val="lt1"/>
                </a:solidFill>
              </a:defRPr>
            </a:lvl4pPr>
            <a:lvl5pPr lvl="4" algn="ctr" rtl="0">
              <a:spcBef>
                <a:spcPts val="0"/>
              </a:spcBef>
              <a:spcAft>
                <a:spcPts val="0"/>
              </a:spcAft>
              <a:buClr>
                <a:schemeClr val="lt1"/>
              </a:buClr>
              <a:buSzPts val="9000"/>
              <a:buNone/>
              <a:defRPr sz="9000" b="1">
                <a:solidFill>
                  <a:schemeClr val="lt1"/>
                </a:solidFill>
              </a:defRPr>
            </a:lvl5pPr>
            <a:lvl6pPr lvl="5" algn="ctr" rtl="0">
              <a:spcBef>
                <a:spcPts val="0"/>
              </a:spcBef>
              <a:spcAft>
                <a:spcPts val="0"/>
              </a:spcAft>
              <a:buClr>
                <a:schemeClr val="lt1"/>
              </a:buClr>
              <a:buSzPts val="9000"/>
              <a:buNone/>
              <a:defRPr sz="9000" b="1">
                <a:solidFill>
                  <a:schemeClr val="lt1"/>
                </a:solidFill>
              </a:defRPr>
            </a:lvl6pPr>
            <a:lvl7pPr lvl="6" algn="ctr" rtl="0">
              <a:spcBef>
                <a:spcPts val="0"/>
              </a:spcBef>
              <a:spcAft>
                <a:spcPts val="0"/>
              </a:spcAft>
              <a:buClr>
                <a:schemeClr val="lt1"/>
              </a:buClr>
              <a:buSzPts val="9000"/>
              <a:buNone/>
              <a:defRPr sz="9000" b="1">
                <a:solidFill>
                  <a:schemeClr val="lt1"/>
                </a:solidFill>
              </a:defRPr>
            </a:lvl7pPr>
            <a:lvl8pPr lvl="7" algn="ctr" rtl="0">
              <a:spcBef>
                <a:spcPts val="0"/>
              </a:spcBef>
              <a:spcAft>
                <a:spcPts val="0"/>
              </a:spcAft>
              <a:buClr>
                <a:schemeClr val="lt1"/>
              </a:buClr>
              <a:buSzPts val="9000"/>
              <a:buNone/>
              <a:defRPr sz="9000" b="1">
                <a:solidFill>
                  <a:schemeClr val="lt1"/>
                </a:solidFill>
              </a:defRPr>
            </a:lvl8pPr>
            <a:lvl9pPr lvl="8" algn="ctr" rtl="0">
              <a:spcBef>
                <a:spcPts val="0"/>
              </a:spcBef>
              <a:spcAft>
                <a:spcPts val="0"/>
              </a:spcAft>
              <a:buClr>
                <a:schemeClr val="lt1"/>
              </a:buClr>
              <a:buSzPts val="9000"/>
              <a:buNone/>
              <a:defRPr sz="9000" b="1">
                <a:solidFill>
                  <a:schemeClr val="lt1"/>
                </a:solidFill>
              </a:defRPr>
            </a:lvl9pPr>
          </a:lstStyle>
          <a:p>
            <a:r>
              <a:t>xx%</a:t>
            </a:r>
          </a:p>
        </p:txBody>
      </p:sp>
      <p:sp>
        <p:nvSpPr>
          <p:cNvPr id="48" name="Google Shape;48;p11"/>
          <p:cNvSpPr txBox="1">
            <a:spLocks noGrp="1"/>
          </p:cNvSpPr>
          <p:nvPr>
            <p:ph type="body" idx="1"/>
          </p:nvPr>
        </p:nvSpPr>
        <p:spPr>
          <a:xfrm>
            <a:off x="713250" y="2706376"/>
            <a:ext cx="7717500" cy="4482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215605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713225" y="1243700"/>
            <a:ext cx="6354600" cy="3255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idact Gothic"/>
              <a:buAutoNum type="arabicPeriod"/>
              <a:defRPr>
                <a:solidFill>
                  <a:schemeClr val="dk1"/>
                </a:solidFill>
                <a:latin typeface="Didact Gothic"/>
                <a:ea typeface="Didact Gothic"/>
                <a:cs typeface="Didact Gothic"/>
                <a:sym typeface="Didact Gothic"/>
              </a:defRPr>
            </a:lvl1pPr>
            <a:lvl2pPr marL="914400" lvl="1"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2" name="Google Shape;22;p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23" name="Google Shape;23;p4"/>
          <p:cNvSpPr/>
          <p:nvPr/>
        </p:nvSpPr>
        <p:spPr>
          <a:xfrm flipH="1">
            <a:off x="5808550" y="1533900"/>
            <a:ext cx="4800600" cy="48006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solidFill>
          <a:schemeClr val="accent5"/>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5"/>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564200" y="1789500"/>
            <a:ext cx="8332800" cy="293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7200"/>
              <a:buNone/>
              <a:defRPr sz="7200" b="1">
                <a:solidFill>
                  <a:schemeClr val="dk1"/>
                </a:solidFill>
              </a:defRPr>
            </a:lvl1pPr>
            <a:lvl2pPr lvl="1" rtl="0">
              <a:spcBef>
                <a:spcPts val="0"/>
              </a:spcBef>
              <a:spcAft>
                <a:spcPts val="0"/>
              </a:spcAft>
              <a:buClr>
                <a:schemeClr val="dk1"/>
              </a:buClr>
              <a:buSzPts val="4000"/>
              <a:buNone/>
              <a:defRPr sz="4000" b="1">
                <a:solidFill>
                  <a:schemeClr val="dk1"/>
                </a:solidFill>
              </a:defRPr>
            </a:lvl2pPr>
            <a:lvl3pPr lvl="2" rtl="0">
              <a:spcBef>
                <a:spcPts val="0"/>
              </a:spcBef>
              <a:spcAft>
                <a:spcPts val="0"/>
              </a:spcAft>
              <a:buClr>
                <a:schemeClr val="dk1"/>
              </a:buClr>
              <a:buSzPts val="4000"/>
              <a:buNone/>
              <a:defRPr sz="4000" b="1">
                <a:solidFill>
                  <a:schemeClr val="dk1"/>
                </a:solidFill>
              </a:defRPr>
            </a:lvl3pPr>
            <a:lvl4pPr lvl="3" rtl="0">
              <a:spcBef>
                <a:spcPts val="0"/>
              </a:spcBef>
              <a:spcAft>
                <a:spcPts val="0"/>
              </a:spcAft>
              <a:buClr>
                <a:schemeClr val="dk1"/>
              </a:buClr>
              <a:buSzPts val="4000"/>
              <a:buNone/>
              <a:defRPr sz="4000" b="1">
                <a:solidFill>
                  <a:schemeClr val="dk1"/>
                </a:solidFill>
              </a:defRPr>
            </a:lvl4pPr>
            <a:lvl5pPr lvl="4" rtl="0">
              <a:spcBef>
                <a:spcPts val="0"/>
              </a:spcBef>
              <a:spcAft>
                <a:spcPts val="0"/>
              </a:spcAft>
              <a:buClr>
                <a:schemeClr val="dk1"/>
              </a:buClr>
              <a:buSzPts val="4000"/>
              <a:buNone/>
              <a:defRPr sz="4000" b="1">
                <a:solidFill>
                  <a:schemeClr val="dk1"/>
                </a:solidFill>
              </a:defRPr>
            </a:lvl5pPr>
            <a:lvl6pPr lvl="5" rtl="0">
              <a:spcBef>
                <a:spcPts val="0"/>
              </a:spcBef>
              <a:spcAft>
                <a:spcPts val="0"/>
              </a:spcAft>
              <a:buClr>
                <a:schemeClr val="dk1"/>
              </a:buClr>
              <a:buSzPts val="4000"/>
              <a:buNone/>
              <a:defRPr sz="4000" b="1">
                <a:solidFill>
                  <a:schemeClr val="dk1"/>
                </a:solidFill>
              </a:defRPr>
            </a:lvl6pPr>
            <a:lvl7pPr lvl="6" rtl="0">
              <a:spcBef>
                <a:spcPts val="0"/>
              </a:spcBef>
              <a:spcAft>
                <a:spcPts val="0"/>
              </a:spcAft>
              <a:buClr>
                <a:schemeClr val="dk1"/>
              </a:buClr>
              <a:buSzPts val="4000"/>
              <a:buNone/>
              <a:defRPr sz="4000" b="1">
                <a:solidFill>
                  <a:schemeClr val="dk1"/>
                </a:solidFill>
              </a:defRPr>
            </a:lvl7pPr>
            <a:lvl8pPr lvl="7" rtl="0">
              <a:spcBef>
                <a:spcPts val="0"/>
              </a:spcBef>
              <a:spcAft>
                <a:spcPts val="0"/>
              </a:spcAft>
              <a:buClr>
                <a:schemeClr val="dk1"/>
              </a:buClr>
              <a:buSzPts val="4000"/>
              <a:buNone/>
              <a:defRPr sz="4000" b="1">
                <a:solidFill>
                  <a:schemeClr val="dk1"/>
                </a:solidFill>
              </a:defRPr>
            </a:lvl8pPr>
            <a:lvl9pPr lvl="8" rtl="0">
              <a:spcBef>
                <a:spcPts val="0"/>
              </a:spcBef>
              <a:spcAft>
                <a:spcPts val="0"/>
              </a:spcAft>
              <a:buClr>
                <a:schemeClr val="dk1"/>
              </a:buClr>
              <a:buSzPts val="4000"/>
              <a:buNone/>
              <a:defRPr sz="4000" b="1">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5"/>
        </a:solidFill>
        <a:effectLst/>
      </p:bgPr>
    </p:bg>
    <p:spTree>
      <p:nvGrpSpPr>
        <p:cNvPr id="1" name="Shape 37"/>
        <p:cNvGrpSpPr/>
        <p:nvPr/>
      </p:nvGrpSpPr>
      <p:grpSpPr>
        <a:xfrm>
          <a:off x="0" y="0"/>
          <a:ext cx="0" cy="0"/>
          <a:chOff x="0" y="0"/>
          <a:chExt cx="0" cy="0"/>
        </a:xfrm>
      </p:grpSpPr>
      <p:sp>
        <p:nvSpPr>
          <p:cNvPr id="38" name="Google Shape;38;p9"/>
          <p:cNvSpPr/>
          <p:nvPr/>
        </p:nvSpPr>
        <p:spPr>
          <a:xfrm>
            <a:off x="0" y="457200"/>
            <a:ext cx="9144000" cy="46863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p:nvPr/>
        </p:nvSpPr>
        <p:spPr>
          <a:xfrm rot="5400000">
            <a:off x="-64425" y="64350"/>
            <a:ext cx="4243200" cy="4114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p:nvPr/>
        </p:nvSpPr>
        <p:spPr>
          <a:xfrm rot="-5400000" flipH="1">
            <a:off x="4941700" y="26525"/>
            <a:ext cx="4364700" cy="42276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ctrTitle"/>
          </p:nvPr>
        </p:nvSpPr>
        <p:spPr>
          <a:xfrm>
            <a:off x="1690800" y="2402800"/>
            <a:ext cx="5762400" cy="113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8000" b="1">
                <a:solidFill>
                  <a:schemeClr val="lt1"/>
                </a:solidFill>
              </a:defRPr>
            </a:lvl1pPr>
            <a:lvl2pPr lvl="1" algn="ctr" rtl="0">
              <a:spcBef>
                <a:spcPts val="0"/>
              </a:spcBef>
              <a:spcAft>
                <a:spcPts val="0"/>
              </a:spcAft>
              <a:buClr>
                <a:schemeClr val="lt1"/>
              </a:buClr>
              <a:buSzPts val="8000"/>
              <a:buNone/>
              <a:defRPr sz="8000" b="1">
                <a:solidFill>
                  <a:schemeClr val="lt1"/>
                </a:solidFill>
              </a:defRPr>
            </a:lvl2pPr>
            <a:lvl3pPr lvl="2" algn="ctr" rtl="0">
              <a:spcBef>
                <a:spcPts val="0"/>
              </a:spcBef>
              <a:spcAft>
                <a:spcPts val="0"/>
              </a:spcAft>
              <a:buClr>
                <a:schemeClr val="lt1"/>
              </a:buClr>
              <a:buSzPts val="8000"/>
              <a:buNone/>
              <a:defRPr sz="8000" b="1">
                <a:solidFill>
                  <a:schemeClr val="lt1"/>
                </a:solidFill>
              </a:defRPr>
            </a:lvl3pPr>
            <a:lvl4pPr lvl="3" algn="ctr" rtl="0">
              <a:spcBef>
                <a:spcPts val="0"/>
              </a:spcBef>
              <a:spcAft>
                <a:spcPts val="0"/>
              </a:spcAft>
              <a:buClr>
                <a:schemeClr val="lt1"/>
              </a:buClr>
              <a:buSzPts val="8000"/>
              <a:buNone/>
              <a:defRPr sz="8000" b="1">
                <a:solidFill>
                  <a:schemeClr val="lt1"/>
                </a:solidFill>
              </a:defRPr>
            </a:lvl4pPr>
            <a:lvl5pPr lvl="4" algn="ctr" rtl="0">
              <a:spcBef>
                <a:spcPts val="0"/>
              </a:spcBef>
              <a:spcAft>
                <a:spcPts val="0"/>
              </a:spcAft>
              <a:buClr>
                <a:schemeClr val="lt1"/>
              </a:buClr>
              <a:buSzPts val="8000"/>
              <a:buNone/>
              <a:defRPr sz="8000" b="1">
                <a:solidFill>
                  <a:schemeClr val="lt1"/>
                </a:solidFill>
              </a:defRPr>
            </a:lvl5pPr>
            <a:lvl6pPr lvl="5" algn="ctr" rtl="0">
              <a:spcBef>
                <a:spcPts val="0"/>
              </a:spcBef>
              <a:spcAft>
                <a:spcPts val="0"/>
              </a:spcAft>
              <a:buClr>
                <a:schemeClr val="lt1"/>
              </a:buClr>
              <a:buSzPts val="8000"/>
              <a:buNone/>
              <a:defRPr sz="8000" b="1">
                <a:solidFill>
                  <a:schemeClr val="lt1"/>
                </a:solidFill>
              </a:defRPr>
            </a:lvl6pPr>
            <a:lvl7pPr lvl="6" algn="ctr" rtl="0">
              <a:spcBef>
                <a:spcPts val="0"/>
              </a:spcBef>
              <a:spcAft>
                <a:spcPts val="0"/>
              </a:spcAft>
              <a:buClr>
                <a:schemeClr val="lt1"/>
              </a:buClr>
              <a:buSzPts val="8000"/>
              <a:buNone/>
              <a:defRPr sz="8000" b="1">
                <a:solidFill>
                  <a:schemeClr val="lt1"/>
                </a:solidFill>
              </a:defRPr>
            </a:lvl7pPr>
            <a:lvl8pPr lvl="7" algn="ctr" rtl="0">
              <a:spcBef>
                <a:spcPts val="0"/>
              </a:spcBef>
              <a:spcAft>
                <a:spcPts val="0"/>
              </a:spcAft>
              <a:buClr>
                <a:schemeClr val="lt1"/>
              </a:buClr>
              <a:buSzPts val="8000"/>
              <a:buNone/>
              <a:defRPr sz="8000" b="1">
                <a:solidFill>
                  <a:schemeClr val="lt1"/>
                </a:solidFill>
              </a:defRPr>
            </a:lvl8pPr>
            <a:lvl9pPr lvl="8" algn="ctr" rtl="0">
              <a:spcBef>
                <a:spcPts val="0"/>
              </a:spcBef>
              <a:spcAft>
                <a:spcPts val="0"/>
              </a:spcAft>
              <a:buClr>
                <a:schemeClr val="lt1"/>
              </a:buClr>
              <a:buSzPts val="8000"/>
              <a:buNone/>
              <a:defRPr sz="8000" b="1">
                <a:solidFill>
                  <a:schemeClr val="lt1"/>
                </a:solidFill>
              </a:defRPr>
            </a:lvl9pPr>
          </a:lstStyle>
          <a:p>
            <a:endParaRPr/>
          </a:p>
        </p:txBody>
      </p:sp>
      <p:sp>
        <p:nvSpPr>
          <p:cNvPr id="42" name="Google Shape;42;p9"/>
          <p:cNvSpPr txBox="1">
            <a:spLocks noGrp="1"/>
          </p:cNvSpPr>
          <p:nvPr>
            <p:ph type="subTitle" idx="1"/>
          </p:nvPr>
        </p:nvSpPr>
        <p:spPr>
          <a:xfrm>
            <a:off x="2105100" y="3514238"/>
            <a:ext cx="49338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accent5"/>
        </a:solidFill>
        <a:effectLst/>
      </p:bgPr>
    </p:bg>
    <p:spTree>
      <p:nvGrpSpPr>
        <p:cNvPr id="1" name="Shape 50"/>
        <p:cNvGrpSpPr/>
        <p:nvPr/>
      </p:nvGrpSpPr>
      <p:grpSpPr>
        <a:xfrm>
          <a:off x="0" y="0"/>
          <a:ext cx="0" cy="0"/>
          <a:chOff x="0" y="0"/>
          <a:chExt cx="0" cy="0"/>
        </a:xfrm>
      </p:grpSpPr>
      <p:sp>
        <p:nvSpPr>
          <p:cNvPr id="51" name="Google Shape;51;p13"/>
          <p:cNvSpPr/>
          <p:nvPr/>
        </p:nvSpPr>
        <p:spPr>
          <a:xfrm>
            <a:off x="-118550" y="-125"/>
            <a:ext cx="4400400" cy="5143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13"/>
          <p:cNvCxnSpPr/>
          <p:nvPr/>
        </p:nvCxnSpPr>
        <p:spPr>
          <a:xfrm rot="10800000">
            <a:off x="-1604675" y="1624350"/>
            <a:ext cx="4819800" cy="4419600"/>
          </a:xfrm>
          <a:prstGeom prst="straightConnector1">
            <a:avLst/>
          </a:prstGeom>
          <a:noFill/>
          <a:ln w="28575" cap="flat" cmpd="sng">
            <a:solidFill>
              <a:schemeClr val="lt1"/>
            </a:solidFill>
            <a:prstDash val="solid"/>
            <a:round/>
            <a:headEnd type="none" w="med" len="med"/>
            <a:tailEnd type="none" w="med" len="med"/>
          </a:ln>
        </p:spPr>
      </p:cxnSp>
      <p:sp>
        <p:nvSpPr>
          <p:cNvPr id="53" name="Google Shape;53;p13"/>
          <p:cNvSpPr txBox="1">
            <a:spLocks noGrp="1"/>
          </p:cNvSpPr>
          <p:nvPr>
            <p:ph type="title"/>
          </p:nvPr>
        </p:nvSpPr>
        <p:spPr>
          <a:xfrm>
            <a:off x="5690650" y="188322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54" name="Google Shape;54;p13"/>
          <p:cNvSpPr txBox="1">
            <a:spLocks noGrp="1"/>
          </p:cNvSpPr>
          <p:nvPr>
            <p:ph type="title" idx="2" hasCustomPrompt="1"/>
          </p:nvPr>
        </p:nvSpPr>
        <p:spPr>
          <a:xfrm>
            <a:off x="5082246" y="1164068"/>
            <a:ext cx="684600" cy="29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55" name="Google Shape;55;p13"/>
          <p:cNvSpPr txBox="1">
            <a:spLocks noGrp="1"/>
          </p:cNvSpPr>
          <p:nvPr>
            <p:ph type="title" idx="3" hasCustomPrompt="1"/>
          </p:nvPr>
        </p:nvSpPr>
        <p:spPr>
          <a:xfrm>
            <a:off x="5082246" y="2031990"/>
            <a:ext cx="684600" cy="29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56" name="Google Shape;56;p13"/>
          <p:cNvSpPr txBox="1">
            <a:spLocks noGrp="1"/>
          </p:cNvSpPr>
          <p:nvPr>
            <p:ph type="title" idx="4"/>
          </p:nvPr>
        </p:nvSpPr>
        <p:spPr>
          <a:xfrm>
            <a:off x="5690650" y="362827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57" name="Google Shape;57;p13"/>
          <p:cNvSpPr txBox="1">
            <a:spLocks noGrp="1"/>
          </p:cNvSpPr>
          <p:nvPr>
            <p:ph type="title" idx="5"/>
          </p:nvPr>
        </p:nvSpPr>
        <p:spPr>
          <a:xfrm>
            <a:off x="5690650" y="104400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58" name="Google Shape;58;p13"/>
          <p:cNvSpPr txBox="1">
            <a:spLocks noGrp="1"/>
          </p:cNvSpPr>
          <p:nvPr>
            <p:ph type="title" idx="6"/>
          </p:nvPr>
        </p:nvSpPr>
        <p:spPr>
          <a:xfrm>
            <a:off x="5690650" y="276035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59" name="Google Shape;59;p13"/>
          <p:cNvSpPr txBox="1">
            <a:spLocks noGrp="1"/>
          </p:cNvSpPr>
          <p:nvPr>
            <p:ph type="title" idx="7" hasCustomPrompt="1"/>
          </p:nvPr>
        </p:nvSpPr>
        <p:spPr>
          <a:xfrm>
            <a:off x="5082246" y="2880418"/>
            <a:ext cx="684600" cy="29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0" name="Google Shape;60;p13"/>
          <p:cNvSpPr txBox="1">
            <a:spLocks noGrp="1"/>
          </p:cNvSpPr>
          <p:nvPr>
            <p:ph type="title" idx="8" hasCustomPrompt="1"/>
          </p:nvPr>
        </p:nvSpPr>
        <p:spPr>
          <a:xfrm>
            <a:off x="5082246" y="3748340"/>
            <a:ext cx="684600" cy="29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1" name="Google Shape;61;p13"/>
          <p:cNvSpPr txBox="1">
            <a:spLocks noGrp="1"/>
          </p:cNvSpPr>
          <p:nvPr>
            <p:ph type="subTitle" idx="1"/>
          </p:nvPr>
        </p:nvSpPr>
        <p:spPr>
          <a:xfrm>
            <a:off x="5690650" y="1319545"/>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62" name="Google Shape;62;p13"/>
          <p:cNvSpPr txBox="1">
            <a:spLocks noGrp="1"/>
          </p:cNvSpPr>
          <p:nvPr>
            <p:ph type="subTitle" idx="9"/>
          </p:nvPr>
        </p:nvSpPr>
        <p:spPr>
          <a:xfrm>
            <a:off x="5690650" y="3045420"/>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63" name="Google Shape;63;p13"/>
          <p:cNvSpPr txBox="1">
            <a:spLocks noGrp="1"/>
          </p:cNvSpPr>
          <p:nvPr>
            <p:ph type="subTitle" idx="13"/>
          </p:nvPr>
        </p:nvSpPr>
        <p:spPr>
          <a:xfrm>
            <a:off x="5690650" y="216269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64" name="Google Shape;64;p13"/>
          <p:cNvSpPr txBox="1">
            <a:spLocks noGrp="1"/>
          </p:cNvSpPr>
          <p:nvPr>
            <p:ph type="subTitle" idx="14"/>
          </p:nvPr>
        </p:nvSpPr>
        <p:spPr>
          <a:xfrm>
            <a:off x="5690650" y="390774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65" name="Google Shape;65;p13"/>
          <p:cNvSpPr txBox="1">
            <a:spLocks noGrp="1"/>
          </p:cNvSpPr>
          <p:nvPr>
            <p:ph type="title" idx="15"/>
          </p:nvPr>
        </p:nvSpPr>
        <p:spPr>
          <a:xfrm>
            <a:off x="713225" y="2198800"/>
            <a:ext cx="34164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3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21">
    <p:bg>
      <p:bgPr>
        <a:solidFill>
          <a:schemeClr val="accent5"/>
        </a:solidFill>
        <a:effectLst/>
      </p:bgPr>
    </p:bg>
    <p:spTree>
      <p:nvGrpSpPr>
        <p:cNvPr id="1" name="Shape 71"/>
        <p:cNvGrpSpPr/>
        <p:nvPr/>
      </p:nvGrpSpPr>
      <p:grpSpPr>
        <a:xfrm>
          <a:off x="0" y="0"/>
          <a:ext cx="0" cy="0"/>
          <a:chOff x="0" y="0"/>
          <a:chExt cx="0" cy="0"/>
        </a:xfrm>
      </p:grpSpPr>
      <p:sp>
        <p:nvSpPr>
          <p:cNvPr id="72" name="Google Shape;72;p15"/>
          <p:cNvSpPr/>
          <p:nvPr/>
        </p:nvSpPr>
        <p:spPr>
          <a:xfrm>
            <a:off x="1348225" y="695250"/>
            <a:ext cx="6572100" cy="375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rot="10800000">
            <a:off x="3133650" y="-22775"/>
            <a:ext cx="2876700" cy="1295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a:spLocks noGrp="1"/>
          </p:cNvSpPr>
          <p:nvPr>
            <p:ph type="body" idx="1"/>
          </p:nvPr>
        </p:nvSpPr>
        <p:spPr>
          <a:xfrm>
            <a:off x="2517475" y="2381425"/>
            <a:ext cx="4109100" cy="798900"/>
          </a:xfrm>
          <a:prstGeom prst="rect">
            <a:avLst/>
          </a:prstGeom>
        </p:spPr>
        <p:txBody>
          <a:bodyPr spcFirstLastPara="1" wrap="square" lIns="91425" tIns="91425" rIns="91425" bIns="91425" anchor="t" anchorCtr="0">
            <a:noAutofit/>
          </a:bodyPr>
          <a:lstStyle>
            <a:lvl1pPr marL="457200" lvl="0" indent="-317500" algn="just"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gn="just"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just"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just"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just"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just"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just"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just"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just"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75" name="Google Shape;75;p15"/>
          <p:cNvSpPr txBox="1">
            <a:spLocks noGrp="1"/>
          </p:cNvSpPr>
          <p:nvPr>
            <p:ph type="title"/>
          </p:nvPr>
        </p:nvSpPr>
        <p:spPr>
          <a:xfrm>
            <a:off x="1687950" y="15213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1_1">
    <p:bg>
      <p:bgPr>
        <a:solidFill>
          <a:schemeClr val="accent5"/>
        </a:solidFill>
        <a:effectLst/>
      </p:bgPr>
    </p:bg>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1383600" y="2307450"/>
            <a:ext cx="63768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92" name="Google Shape;92;p18"/>
          <p:cNvSpPr txBox="1">
            <a:spLocks noGrp="1"/>
          </p:cNvSpPr>
          <p:nvPr>
            <p:ph type="title" idx="2"/>
          </p:nvPr>
        </p:nvSpPr>
        <p:spPr>
          <a:xfrm>
            <a:off x="1120875" y="8994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93" name="Google Shape;93;p18"/>
          <p:cNvSpPr txBox="1">
            <a:spLocks noGrp="1"/>
          </p:cNvSpPr>
          <p:nvPr>
            <p:ph type="subTitle" idx="1"/>
          </p:nvPr>
        </p:nvSpPr>
        <p:spPr>
          <a:xfrm>
            <a:off x="734175" y="1166911"/>
            <a:ext cx="2732700" cy="2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94" name="Google Shape;94;p18"/>
          <p:cNvSpPr txBox="1">
            <a:spLocks noGrp="1"/>
          </p:cNvSpPr>
          <p:nvPr>
            <p:ph type="title" idx="3"/>
          </p:nvPr>
        </p:nvSpPr>
        <p:spPr>
          <a:xfrm>
            <a:off x="1120875" y="34779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95" name="Google Shape;95;p18"/>
          <p:cNvSpPr txBox="1">
            <a:spLocks noGrp="1"/>
          </p:cNvSpPr>
          <p:nvPr>
            <p:ph type="subTitle" idx="4"/>
          </p:nvPr>
        </p:nvSpPr>
        <p:spPr>
          <a:xfrm>
            <a:off x="734175" y="3752347"/>
            <a:ext cx="2732700" cy="2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96" name="Google Shape;96;p18"/>
          <p:cNvSpPr txBox="1">
            <a:spLocks noGrp="1"/>
          </p:cNvSpPr>
          <p:nvPr>
            <p:ph type="title" idx="5"/>
          </p:nvPr>
        </p:nvSpPr>
        <p:spPr>
          <a:xfrm>
            <a:off x="6063846" y="8994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97" name="Google Shape;97;p18"/>
          <p:cNvSpPr txBox="1">
            <a:spLocks noGrp="1"/>
          </p:cNvSpPr>
          <p:nvPr>
            <p:ph type="subTitle" idx="6"/>
          </p:nvPr>
        </p:nvSpPr>
        <p:spPr>
          <a:xfrm>
            <a:off x="5677146" y="1166911"/>
            <a:ext cx="2732700" cy="2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98" name="Google Shape;98;p18"/>
          <p:cNvSpPr txBox="1">
            <a:spLocks noGrp="1"/>
          </p:cNvSpPr>
          <p:nvPr>
            <p:ph type="title" idx="7"/>
          </p:nvPr>
        </p:nvSpPr>
        <p:spPr>
          <a:xfrm>
            <a:off x="6063846" y="347812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99" name="Google Shape;99;p18"/>
          <p:cNvSpPr txBox="1">
            <a:spLocks noGrp="1"/>
          </p:cNvSpPr>
          <p:nvPr>
            <p:ph type="subTitle" idx="8"/>
          </p:nvPr>
        </p:nvSpPr>
        <p:spPr>
          <a:xfrm>
            <a:off x="5677146" y="3751902"/>
            <a:ext cx="2732700" cy="2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8" r:id="rId6"/>
    <p:sldLayoutId id="2147483659" r:id="rId7"/>
    <p:sldLayoutId id="2147483661" r:id="rId8"/>
    <p:sldLayoutId id="2147483664" r:id="rId9"/>
    <p:sldLayoutId id="2147483666" r:id="rId10"/>
    <p:sldLayoutId id="2147483669" r:id="rId11"/>
    <p:sldLayoutId id="2147483670" r:id="rId12"/>
    <p:sldLayoutId id="2147483680" r:id="rId13"/>
    <p:sldLayoutId id="214748368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document/8844906"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ctrTitle"/>
          </p:nvPr>
        </p:nvSpPr>
        <p:spPr>
          <a:xfrm>
            <a:off x="3548744" y="1564398"/>
            <a:ext cx="4840513" cy="1244116"/>
          </a:xfrm>
          <a:prstGeom prst="rect">
            <a:avLst/>
          </a:prstGeom>
        </p:spPr>
        <p:txBody>
          <a:bodyPr spcFirstLastPara="1" wrap="square" lIns="91425" tIns="91425" rIns="91425" bIns="91425" anchor="ctr" anchorCtr="0">
            <a:noAutofit/>
          </a:bodyPr>
          <a:lstStyle/>
          <a:p>
            <a:pPr marL="0" lvl="0" indent="0" rtl="0">
              <a:lnSpc>
                <a:spcPct val="90000"/>
              </a:lnSpc>
              <a:spcBef>
                <a:spcPts val="0"/>
              </a:spcBef>
              <a:spcAft>
                <a:spcPts val="0"/>
              </a:spcAft>
              <a:buNone/>
            </a:pPr>
            <a:r>
              <a:rPr lang="en-US" sz="2400" dirty="0"/>
              <a:t>A MULTI-TENANT DATA STORE USING COLUMN BASED NOSQL DATABASE</a:t>
            </a:r>
            <a:endParaRPr lang="en-US" sz="2400" dirty="0">
              <a:solidFill>
                <a:schemeClr val="lt1"/>
              </a:solidFill>
            </a:endParaRPr>
          </a:p>
        </p:txBody>
      </p:sp>
      <p:sp>
        <p:nvSpPr>
          <p:cNvPr id="195" name="Google Shape;195;p33"/>
          <p:cNvSpPr txBox="1">
            <a:spLocks noGrp="1"/>
          </p:cNvSpPr>
          <p:nvPr>
            <p:ph type="subTitle" idx="1"/>
          </p:nvPr>
        </p:nvSpPr>
        <p:spPr>
          <a:xfrm>
            <a:off x="3425371" y="2808514"/>
            <a:ext cx="4963886" cy="197394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Didact Gothic"/>
                <a:ea typeface="Didact Gothic"/>
                <a:cs typeface="Didact Gothic"/>
                <a:sym typeface="Didact Gothic"/>
              </a:rPr>
              <a:t>-Aditi Sharma, Parmeet Kaur</a:t>
            </a:r>
          </a:p>
          <a:p>
            <a:pPr marL="0" lvl="0" indent="0" rtl="0">
              <a:spcBef>
                <a:spcPts val="0"/>
              </a:spcBef>
              <a:spcAft>
                <a:spcPts val="0"/>
              </a:spcAft>
              <a:buNone/>
            </a:pPr>
            <a:r>
              <a:rPr lang="en" dirty="0">
                <a:latin typeface="Didact Gothic"/>
                <a:ea typeface="Didact Gothic"/>
                <a:cs typeface="Didact Gothic"/>
                <a:sym typeface="Didact Gothic"/>
              </a:rPr>
              <a:t>Jaypee Institute of Information Technology</a:t>
            </a:r>
          </a:p>
          <a:p>
            <a:pPr marL="0" lvl="0" indent="0" rtl="0">
              <a:spcBef>
                <a:spcPts val="0"/>
              </a:spcBef>
              <a:spcAft>
                <a:spcPts val="0"/>
              </a:spcAft>
              <a:buNone/>
            </a:pPr>
            <a:r>
              <a:rPr lang="en" dirty="0">
                <a:latin typeface="Didact Gothic"/>
                <a:ea typeface="Didact Gothic"/>
                <a:cs typeface="Didact Gothic"/>
                <a:sym typeface="Didact Gothic"/>
              </a:rPr>
              <a:t>Noida, India</a:t>
            </a:r>
          </a:p>
          <a:p>
            <a:pPr marL="0" lvl="0" indent="0" rtl="0">
              <a:spcBef>
                <a:spcPts val="0"/>
              </a:spcBef>
              <a:spcAft>
                <a:spcPts val="0"/>
              </a:spcAft>
              <a:buNone/>
            </a:pPr>
            <a:endParaRPr lang="en" sz="1600" dirty="0">
              <a:latin typeface="Didact Gothic"/>
              <a:ea typeface="Didact Gothic"/>
              <a:cs typeface="Didact Gothic"/>
              <a:sym typeface="Didact Gothic"/>
            </a:endParaRPr>
          </a:p>
          <a:p>
            <a:pPr marL="0" lvl="0" indent="0" rtl="0">
              <a:spcBef>
                <a:spcPts val="0"/>
              </a:spcBef>
              <a:spcAft>
                <a:spcPts val="0"/>
              </a:spcAft>
              <a:buNone/>
            </a:pPr>
            <a:endParaRPr lang="en" sz="1600" dirty="0">
              <a:latin typeface="Didact Gothic"/>
              <a:ea typeface="Didact Gothic"/>
              <a:cs typeface="Didact Gothic"/>
              <a:sym typeface="Didact Gothic"/>
            </a:endParaRPr>
          </a:p>
          <a:p>
            <a:pPr marL="0" lvl="0" indent="0" rtl="0">
              <a:spcBef>
                <a:spcPts val="0"/>
              </a:spcBef>
              <a:spcAft>
                <a:spcPts val="0"/>
              </a:spcAft>
              <a:buNone/>
            </a:pPr>
            <a:r>
              <a:rPr lang="en" sz="1600" dirty="0">
                <a:latin typeface="Didact Gothic"/>
                <a:ea typeface="Didact Gothic"/>
                <a:cs typeface="Didact Gothic"/>
                <a:sym typeface="Didact Gothic"/>
              </a:rPr>
              <a:t>Kapil Wagh</a:t>
            </a:r>
          </a:p>
          <a:p>
            <a:pPr marL="0" lvl="0" indent="0" rtl="0">
              <a:spcBef>
                <a:spcPts val="0"/>
              </a:spcBef>
              <a:spcAft>
                <a:spcPts val="0"/>
              </a:spcAft>
              <a:buNone/>
            </a:pPr>
            <a:r>
              <a:rPr lang="en-IN" sz="1600" dirty="0">
                <a:solidFill>
                  <a:schemeClr val="lt1"/>
                </a:solidFill>
                <a:latin typeface="Didact Gothic"/>
                <a:ea typeface="Didact Gothic"/>
                <a:cs typeface="Didact Gothic"/>
                <a:sym typeface="Didact Gothic"/>
              </a:rPr>
              <a:t>1911065</a:t>
            </a:r>
          </a:p>
          <a:p>
            <a:pPr marL="0" lvl="0" indent="0" rtl="0">
              <a:spcBef>
                <a:spcPts val="0"/>
              </a:spcBef>
              <a:spcAft>
                <a:spcPts val="0"/>
              </a:spcAft>
              <a:buNone/>
            </a:pPr>
            <a:r>
              <a:rPr lang="en-IN" sz="1600" dirty="0">
                <a:latin typeface="Didact Gothic"/>
                <a:ea typeface="Didact Gothic"/>
                <a:cs typeface="Didact Gothic"/>
                <a:sym typeface="Didact Gothic"/>
              </a:rPr>
              <a:t>SY COMPS A</a:t>
            </a:r>
            <a:endParaRPr sz="1600" dirty="0">
              <a:solidFill>
                <a:schemeClr val="lt1"/>
              </a:solidFill>
              <a:latin typeface="Didact Gothic"/>
              <a:ea typeface="Didact Gothic"/>
              <a:cs typeface="Didact Gothic"/>
              <a:sym typeface="Didact Gothic"/>
            </a:endParaRPr>
          </a:p>
        </p:txBody>
      </p:sp>
      <p:cxnSp>
        <p:nvCxnSpPr>
          <p:cNvPr id="196" name="Google Shape;196;p33"/>
          <p:cNvCxnSpPr/>
          <p:nvPr/>
        </p:nvCxnSpPr>
        <p:spPr>
          <a:xfrm>
            <a:off x="7474721" y="3778879"/>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560667" y="1233376"/>
            <a:ext cx="3557366" cy="680468"/>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IN" dirty="0"/>
              <a:t>P</a:t>
            </a:r>
            <a:r>
              <a:rPr lang="en" dirty="0"/>
              <a:t>roposed system</a:t>
            </a:r>
            <a:r>
              <a:rPr lang="en" b="1" dirty="0"/>
              <a:t> </a:t>
            </a:r>
            <a:endParaRPr b="1" dirty="0"/>
          </a:p>
        </p:txBody>
      </p:sp>
      <p:sp>
        <p:nvSpPr>
          <p:cNvPr id="237" name="Google Shape;237;p37"/>
          <p:cNvSpPr txBox="1">
            <a:spLocks noGrp="1"/>
          </p:cNvSpPr>
          <p:nvPr>
            <p:ph type="subTitle" idx="1"/>
          </p:nvPr>
        </p:nvSpPr>
        <p:spPr>
          <a:xfrm>
            <a:off x="638950" y="1913844"/>
            <a:ext cx="3706222" cy="2254119"/>
          </a:xfrm>
          <a:prstGeom prst="rect">
            <a:avLst/>
          </a:prstGeom>
        </p:spPr>
        <p:txBody>
          <a:bodyPr spcFirstLastPara="1" wrap="square" lIns="91425" tIns="91425" rIns="91425" bIns="91425" anchor="t" anchorCtr="0">
            <a:noAutofit/>
          </a:bodyPr>
          <a:lstStyle/>
          <a:p>
            <a:pPr marL="342900" indent="-342900" algn="just">
              <a:spcBef>
                <a:spcPts val="1200"/>
              </a:spcBef>
              <a:spcAft>
                <a:spcPts val="1200"/>
              </a:spcAft>
              <a:buAutoNum type="arabicPeriod"/>
            </a:pPr>
            <a:endParaRPr lang="en-US" u="sng" dirty="0"/>
          </a:p>
          <a:p>
            <a:pPr marL="342900" indent="-342900" algn="just">
              <a:spcBef>
                <a:spcPts val="1200"/>
              </a:spcBef>
              <a:spcAft>
                <a:spcPts val="1200"/>
              </a:spcAft>
              <a:buAutoNum type="arabicPeriod"/>
            </a:pPr>
            <a:r>
              <a:rPr lang="en-US" u="sng" dirty="0"/>
              <a:t>Extracting data from the data source and design table schema:</a:t>
            </a:r>
            <a:r>
              <a:rPr lang="en-US" dirty="0"/>
              <a:t> The proposed system follows a Shared Database, Same Schema Multitenancy model for an Event booking system. </a:t>
            </a:r>
            <a:endParaRPr lang="en-IN" dirty="0"/>
          </a:p>
        </p:txBody>
      </p:sp>
      <p:cxnSp>
        <p:nvCxnSpPr>
          <p:cNvPr id="240" name="Google Shape;240;p37"/>
          <p:cNvCxnSpPr/>
          <p:nvPr/>
        </p:nvCxnSpPr>
        <p:spPr>
          <a:xfrm>
            <a:off x="738775" y="2057853"/>
            <a:ext cx="647100" cy="0"/>
          </a:xfrm>
          <a:prstGeom prst="straightConnector1">
            <a:avLst/>
          </a:prstGeom>
          <a:noFill/>
          <a:ln w="19050"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37E76274-1EFA-4D58-A7E5-391F70A898F4}"/>
              </a:ext>
            </a:extLst>
          </p:cNvPr>
          <p:cNvPicPr>
            <a:picLocks noChangeAspect="1"/>
          </p:cNvPicPr>
          <p:nvPr/>
        </p:nvPicPr>
        <p:blipFill>
          <a:blip r:embed="rId3"/>
          <a:stretch>
            <a:fillRect/>
          </a:stretch>
        </p:blipFill>
        <p:spPr>
          <a:xfrm>
            <a:off x="5518240" y="374354"/>
            <a:ext cx="2886985" cy="451662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6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PROPOSED SYSTEM</a:t>
            </a:r>
          </a:p>
        </p:txBody>
      </p:sp>
      <p:sp>
        <p:nvSpPr>
          <p:cNvPr id="665" name="Google Shape;665;p64"/>
          <p:cNvSpPr txBox="1">
            <a:spLocks noGrp="1"/>
          </p:cNvSpPr>
          <p:nvPr>
            <p:ph type="body" idx="1"/>
          </p:nvPr>
        </p:nvSpPr>
        <p:spPr>
          <a:xfrm>
            <a:off x="713225" y="1243700"/>
            <a:ext cx="6354600" cy="3255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2. </a:t>
            </a:r>
            <a:r>
              <a:rPr lang="en-US" sz="1600" u="sng" dirty="0"/>
              <a:t>Import the extracted data into the  Cassandra datastore: </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dirty="0"/>
              <a:t>The data for the multiple tenants is imported into the Cassandra database from the application. </a:t>
            </a:r>
          </a:p>
          <a:p>
            <a:pPr marL="0" lvl="0" indent="0" algn="just" rtl="0">
              <a:spcBef>
                <a:spcPts val="0"/>
              </a:spcBef>
              <a:spcAft>
                <a:spcPts val="0"/>
              </a:spcAft>
              <a:buNone/>
            </a:pPr>
            <a:endParaRPr lang="en-US" u="sng" dirty="0">
              <a:solidFill>
                <a:schemeClr val="dk1"/>
              </a:solidFill>
              <a:latin typeface="Didact Gothic"/>
              <a:ea typeface="Didact Gothic"/>
              <a:cs typeface="Didact Gothic"/>
              <a:sym typeface="Didact Gothic"/>
            </a:endParaRPr>
          </a:p>
          <a:p>
            <a:pPr marL="0" lvl="0" indent="0" algn="just" rtl="0">
              <a:spcBef>
                <a:spcPts val="0"/>
              </a:spcBef>
              <a:spcAft>
                <a:spcPts val="0"/>
              </a:spcAft>
              <a:buNone/>
            </a:pPr>
            <a:r>
              <a:rPr lang="en-IN" sz="1600" dirty="0">
                <a:solidFill>
                  <a:schemeClr val="dk1"/>
                </a:solidFill>
                <a:latin typeface="Didact Gothic"/>
                <a:ea typeface="Didact Gothic"/>
                <a:cs typeface="Didact Gothic"/>
                <a:sym typeface="Didact Gothic"/>
              </a:rPr>
              <a:t>3. </a:t>
            </a:r>
            <a:r>
              <a:rPr lang="en-US" sz="1600" u="sng" dirty="0"/>
              <a:t>Isolate tenants’ data by creation of Materialized Views (MV):</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dirty="0"/>
              <a:t>Cassandra provides a feature to create materialized views. This feature is used by the proposed system to isolate a tenant’s data from other tenants. Use of one MV for one tenant also allows for flexibility in schema being used by each tenant. Further, Cassandra is apt at handling sparseness in data. This is required as some columns values can be NULL for a particular tenant. For instance, for an event type “Conference”, value of columns </a:t>
            </a:r>
            <a:r>
              <a:rPr lang="en-US" dirty="0" err="1"/>
              <a:t>movie_genre</a:t>
            </a:r>
            <a:r>
              <a:rPr lang="en-US" dirty="0"/>
              <a:t>, </a:t>
            </a:r>
            <a:r>
              <a:rPr lang="en-US" dirty="0" err="1"/>
              <a:t>director_name</a:t>
            </a:r>
            <a:r>
              <a:rPr lang="en-US" dirty="0"/>
              <a:t>, duration, actor will be NULL. Thus, each row can have multiple NULL values, to handle such sparse data we have used Cassandra’s storage engine. Materialized views can be created which only store the columns present in that row for each tenant. </a:t>
            </a:r>
            <a:endParaRPr lang="en-US" dirty="0">
              <a:solidFill>
                <a:schemeClr val="dk1"/>
              </a:solidFill>
              <a:latin typeface="Didact Gothic"/>
              <a:ea typeface="Didact Gothic"/>
              <a:cs typeface="Didact Gothic"/>
              <a:sym typeface="Didact Gothic"/>
            </a:endParaRPr>
          </a:p>
        </p:txBody>
      </p:sp>
      <p:cxnSp>
        <p:nvCxnSpPr>
          <p:cNvPr id="666" name="Google Shape;666;p64"/>
          <p:cNvCxnSpPr/>
          <p:nvPr/>
        </p:nvCxnSpPr>
        <p:spPr>
          <a:xfrm>
            <a:off x="825344" y="1206513"/>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118473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4"/>
        <p:cNvGrpSpPr/>
        <p:nvPr/>
      </p:nvGrpSpPr>
      <p:grpSpPr>
        <a:xfrm>
          <a:off x="0" y="0"/>
          <a:ext cx="0" cy="0"/>
          <a:chOff x="0" y="0"/>
          <a:chExt cx="0" cy="0"/>
        </a:xfrm>
      </p:grpSpPr>
      <p:sp>
        <p:nvSpPr>
          <p:cNvPr id="345" name="Google Shape;345;p47"/>
          <p:cNvSpPr txBox="1">
            <a:spLocks noGrp="1"/>
          </p:cNvSpPr>
          <p:nvPr>
            <p:ph type="subTitle" idx="1"/>
          </p:nvPr>
        </p:nvSpPr>
        <p:spPr>
          <a:xfrm>
            <a:off x="277478" y="1813000"/>
            <a:ext cx="2426100" cy="30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lt1"/>
                </a:solidFill>
              </a:rPr>
              <a:t>MV for Tenant MOVIE</a:t>
            </a:r>
            <a:endParaRPr dirty="0">
              <a:solidFill>
                <a:schemeClr val="lt1"/>
              </a:solidFill>
            </a:endParaRPr>
          </a:p>
        </p:txBody>
      </p:sp>
      <p:sp>
        <p:nvSpPr>
          <p:cNvPr id="346" name="Google Shape;346;p47"/>
          <p:cNvSpPr txBox="1">
            <a:spLocks noGrp="1"/>
          </p:cNvSpPr>
          <p:nvPr>
            <p:ph type="subTitle" idx="3"/>
          </p:nvPr>
        </p:nvSpPr>
        <p:spPr>
          <a:xfrm>
            <a:off x="6407263" y="1813000"/>
            <a:ext cx="2426100" cy="308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dirty="0">
                <a:solidFill>
                  <a:schemeClr val="lt1"/>
                </a:solidFill>
              </a:rPr>
              <a:t>MV for Tenant Music Festival</a:t>
            </a:r>
            <a:endParaRPr dirty="0">
              <a:solidFill>
                <a:schemeClr val="lt1"/>
              </a:solidFill>
            </a:endParaRPr>
          </a:p>
        </p:txBody>
      </p:sp>
      <p:cxnSp>
        <p:nvCxnSpPr>
          <p:cNvPr id="351" name="Google Shape;351;p47"/>
          <p:cNvCxnSpPr/>
          <p:nvPr/>
        </p:nvCxnSpPr>
        <p:spPr>
          <a:xfrm>
            <a:off x="2981825" y="1813000"/>
            <a:ext cx="0" cy="2225700"/>
          </a:xfrm>
          <a:prstGeom prst="straightConnector1">
            <a:avLst/>
          </a:prstGeom>
          <a:noFill/>
          <a:ln w="19050" cap="flat" cmpd="sng">
            <a:solidFill>
              <a:schemeClr val="dk2"/>
            </a:solidFill>
            <a:prstDash val="solid"/>
            <a:round/>
            <a:headEnd type="none" w="med" len="med"/>
            <a:tailEnd type="none" w="med" len="med"/>
          </a:ln>
        </p:spPr>
      </p:cxnSp>
      <p:cxnSp>
        <p:nvCxnSpPr>
          <p:cNvPr id="352" name="Google Shape;352;p47"/>
          <p:cNvCxnSpPr/>
          <p:nvPr/>
        </p:nvCxnSpPr>
        <p:spPr>
          <a:xfrm>
            <a:off x="6162175" y="1813000"/>
            <a:ext cx="0" cy="2225700"/>
          </a:xfrm>
          <a:prstGeom prst="straightConnector1">
            <a:avLst/>
          </a:prstGeom>
          <a:noFill/>
          <a:ln w="19050" cap="flat" cmpd="sng">
            <a:solidFill>
              <a:schemeClr val="dk2"/>
            </a:solidFill>
            <a:prstDash val="solid"/>
            <a:round/>
            <a:headEnd type="none" w="med" len="med"/>
            <a:tailEnd type="none" w="med" len="med"/>
          </a:ln>
        </p:spPr>
      </p:cxnSp>
      <p:sp>
        <p:nvSpPr>
          <p:cNvPr id="11" name="Google Shape;346;p47">
            <a:extLst>
              <a:ext uri="{FF2B5EF4-FFF2-40B4-BE49-F238E27FC236}">
                <a16:creationId xmlns:a16="http://schemas.microsoft.com/office/drawing/2014/main" id="{B5D7AA59-58D2-425D-9B10-2917F391102E}"/>
              </a:ext>
            </a:extLst>
          </p:cNvPr>
          <p:cNvSpPr txBox="1">
            <a:spLocks/>
          </p:cNvSpPr>
          <p:nvPr/>
        </p:nvSpPr>
        <p:spPr>
          <a:xfrm>
            <a:off x="3080225" y="1825553"/>
            <a:ext cx="2983551" cy="30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spcAft>
                <a:spcPts val="1600"/>
              </a:spcAft>
            </a:pPr>
            <a:r>
              <a:rPr lang="en-US" dirty="0">
                <a:solidFill>
                  <a:schemeClr val="lt1"/>
                </a:solidFill>
              </a:rPr>
              <a:t>MV for Tenant Conference/Workshop</a:t>
            </a:r>
          </a:p>
        </p:txBody>
      </p:sp>
      <p:pic>
        <p:nvPicPr>
          <p:cNvPr id="5" name="Picture 4">
            <a:extLst>
              <a:ext uri="{FF2B5EF4-FFF2-40B4-BE49-F238E27FC236}">
                <a16:creationId xmlns:a16="http://schemas.microsoft.com/office/drawing/2014/main" id="{E52FB7FE-CE8B-46F6-A208-8EB17EF40ACA}"/>
              </a:ext>
            </a:extLst>
          </p:cNvPr>
          <p:cNvPicPr>
            <a:picLocks noChangeAspect="1"/>
          </p:cNvPicPr>
          <p:nvPr/>
        </p:nvPicPr>
        <p:blipFill>
          <a:blip r:embed="rId3"/>
          <a:stretch>
            <a:fillRect/>
          </a:stretch>
        </p:blipFill>
        <p:spPr>
          <a:xfrm>
            <a:off x="85062" y="2259007"/>
            <a:ext cx="2810932" cy="1427199"/>
          </a:xfrm>
          <a:prstGeom prst="rect">
            <a:avLst/>
          </a:prstGeom>
        </p:spPr>
      </p:pic>
      <p:pic>
        <p:nvPicPr>
          <p:cNvPr id="7" name="Picture 6">
            <a:extLst>
              <a:ext uri="{FF2B5EF4-FFF2-40B4-BE49-F238E27FC236}">
                <a16:creationId xmlns:a16="http://schemas.microsoft.com/office/drawing/2014/main" id="{A5A61DB7-DA0B-47F4-853F-B5D20563CBC2}"/>
              </a:ext>
            </a:extLst>
          </p:cNvPr>
          <p:cNvPicPr>
            <a:picLocks noChangeAspect="1"/>
          </p:cNvPicPr>
          <p:nvPr/>
        </p:nvPicPr>
        <p:blipFill>
          <a:blip r:embed="rId4"/>
          <a:stretch>
            <a:fillRect/>
          </a:stretch>
        </p:blipFill>
        <p:spPr>
          <a:xfrm>
            <a:off x="3067654" y="2259007"/>
            <a:ext cx="3008690" cy="1427199"/>
          </a:xfrm>
          <a:prstGeom prst="rect">
            <a:avLst/>
          </a:prstGeom>
        </p:spPr>
      </p:pic>
      <p:pic>
        <p:nvPicPr>
          <p:cNvPr id="9" name="Picture 8">
            <a:extLst>
              <a:ext uri="{FF2B5EF4-FFF2-40B4-BE49-F238E27FC236}">
                <a16:creationId xmlns:a16="http://schemas.microsoft.com/office/drawing/2014/main" id="{116E10CB-391F-4A79-A554-795158774BB0}"/>
              </a:ext>
            </a:extLst>
          </p:cNvPr>
          <p:cNvPicPr>
            <a:picLocks noChangeAspect="1"/>
          </p:cNvPicPr>
          <p:nvPr/>
        </p:nvPicPr>
        <p:blipFill>
          <a:blip r:embed="rId5"/>
          <a:stretch>
            <a:fillRect/>
          </a:stretch>
        </p:blipFill>
        <p:spPr>
          <a:xfrm>
            <a:off x="6248007" y="2259007"/>
            <a:ext cx="2744613" cy="1427199"/>
          </a:xfrm>
          <a:prstGeom prst="rect">
            <a:avLst/>
          </a:prstGeom>
        </p:spPr>
      </p:pic>
      <p:sp>
        <p:nvSpPr>
          <p:cNvPr id="20" name="Google Shape;345;p47">
            <a:extLst>
              <a:ext uri="{FF2B5EF4-FFF2-40B4-BE49-F238E27FC236}">
                <a16:creationId xmlns:a16="http://schemas.microsoft.com/office/drawing/2014/main" id="{A7A7F4EB-03B7-4021-9B7F-9436F64CCB03}"/>
              </a:ext>
            </a:extLst>
          </p:cNvPr>
          <p:cNvSpPr txBox="1">
            <a:spLocks/>
          </p:cNvSpPr>
          <p:nvPr/>
        </p:nvSpPr>
        <p:spPr>
          <a:xfrm>
            <a:off x="2510252" y="796100"/>
            <a:ext cx="4123494" cy="30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n-IN" sz="2000" dirty="0">
                <a:solidFill>
                  <a:schemeClr val="lt1"/>
                </a:solidFill>
              </a:rPr>
              <a:t>Materialized View of some Tenants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414"/>
        <p:cNvGrpSpPr/>
        <p:nvPr/>
      </p:nvGrpSpPr>
      <p:grpSpPr>
        <a:xfrm>
          <a:off x="0" y="0"/>
          <a:ext cx="0" cy="0"/>
          <a:chOff x="0" y="0"/>
          <a:chExt cx="0" cy="0"/>
        </a:xfrm>
      </p:grpSpPr>
      <p:sp>
        <p:nvSpPr>
          <p:cNvPr id="417" name="Google Shape;417;p51"/>
          <p:cNvSpPr txBox="1">
            <a:spLocks noGrp="1"/>
          </p:cNvSpPr>
          <p:nvPr>
            <p:ph type="subTitle" idx="1"/>
          </p:nvPr>
        </p:nvSpPr>
        <p:spPr>
          <a:xfrm>
            <a:off x="774962" y="1543113"/>
            <a:ext cx="2507148" cy="13461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The Materialized views created  are then used to process queries for different tenants in Cassandra data store engine, thus giving a sense of isolation to each tenant.</a:t>
            </a:r>
            <a:endParaRPr sz="1200" dirty="0">
              <a:solidFill>
                <a:schemeClr val="lt1"/>
              </a:solidFill>
            </a:endParaRPr>
          </a:p>
        </p:txBody>
      </p:sp>
      <p:sp>
        <p:nvSpPr>
          <p:cNvPr id="419" name="Google Shape;419;p51"/>
          <p:cNvSpPr txBox="1">
            <a:spLocks noGrp="1"/>
          </p:cNvSpPr>
          <p:nvPr>
            <p:ph type="subTitle" idx="3"/>
          </p:nvPr>
        </p:nvSpPr>
        <p:spPr>
          <a:xfrm>
            <a:off x="902355" y="3248456"/>
            <a:ext cx="2099075" cy="8519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Cassandra is good for large datasets, for small datasets Cassandra is much slower than MySQL</a:t>
            </a:r>
            <a:endParaRPr sz="1200" dirty="0">
              <a:solidFill>
                <a:schemeClr val="lt1"/>
              </a:solidFill>
            </a:endParaRPr>
          </a:p>
        </p:txBody>
      </p:sp>
      <p:sp>
        <p:nvSpPr>
          <p:cNvPr id="421" name="Google Shape;421;p51"/>
          <p:cNvSpPr txBox="1">
            <a:spLocks noGrp="1"/>
          </p:cNvSpPr>
          <p:nvPr>
            <p:ph type="subTitle" idx="5"/>
          </p:nvPr>
        </p:nvSpPr>
        <p:spPr>
          <a:xfrm>
            <a:off x="3536893" y="1697788"/>
            <a:ext cx="2218784" cy="9743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Unlike MySQL, Cassandra does not explicitly displays time taken to execute a query</a:t>
            </a:r>
            <a:endParaRPr sz="1200" dirty="0">
              <a:solidFill>
                <a:schemeClr val="lt1"/>
              </a:solidFill>
            </a:endParaRPr>
          </a:p>
        </p:txBody>
      </p:sp>
      <p:sp>
        <p:nvSpPr>
          <p:cNvPr id="423" name="Google Shape;423;p51"/>
          <p:cNvSpPr txBox="1">
            <a:spLocks noGrp="1"/>
          </p:cNvSpPr>
          <p:nvPr>
            <p:ph type="subTitle" idx="7"/>
          </p:nvPr>
        </p:nvSpPr>
        <p:spPr>
          <a:xfrm>
            <a:off x="3282110" y="3200235"/>
            <a:ext cx="2728351" cy="10332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The results obtained show that multitenant architecture give desired results for large dataset in less time but it is not advisable to use Multitenant architecture for small dataset.</a:t>
            </a:r>
            <a:endParaRPr sz="1200" dirty="0">
              <a:solidFill>
                <a:schemeClr val="lt1"/>
              </a:solidFill>
            </a:endParaRPr>
          </a:p>
        </p:txBody>
      </p:sp>
      <p:sp>
        <p:nvSpPr>
          <p:cNvPr id="424" name="Google Shape;424;p51"/>
          <p:cNvSpPr txBox="1">
            <a:spLocks noGrp="1"/>
          </p:cNvSpPr>
          <p:nvPr>
            <p:ph type="subTitle" idx="9"/>
          </p:nvPr>
        </p:nvSpPr>
        <p:spPr>
          <a:xfrm>
            <a:off x="6236766" y="1738228"/>
            <a:ext cx="2132272" cy="8893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Command TRACING ON/OFF is used to calculate the timestamp in Cassandra.</a:t>
            </a:r>
            <a:endParaRPr sz="1200" dirty="0">
              <a:solidFill>
                <a:schemeClr val="lt1"/>
              </a:solidFill>
            </a:endParaRPr>
          </a:p>
        </p:txBody>
      </p:sp>
      <p:sp>
        <p:nvSpPr>
          <p:cNvPr id="426" name="Google Shape;426;p51"/>
          <p:cNvSpPr txBox="1">
            <a:spLocks noGrp="1"/>
          </p:cNvSpPr>
          <p:nvPr>
            <p:ph type="subTitle" idx="14"/>
          </p:nvPr>
        </p:nvSpPr>
        <p:spPr>
          <a:xfrm>
            <a:off x="6028047" y="3234163"/>
            <a:ext cx="2386604" cy="8428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Dataset used in the proposed system comprised of 360 rows, among these some were sparse i.e. maximum values of columns were null. </a:t>
            </a:r>
            <a:endParaRPr sz="1200" dirty="0">
              <a:solidFill>
                <a:schemeClr val="lt1"/>
              </a:solidFill>
            </a:endParaRPr>
          </a:p>
        </p:txBody>
      </p:sp>
      <p:sp>
        <p:nvSpPr>
          <p:cNvPr id="427" name="Google Shape;427;p51"/>
          <p:cNvSpPr txBox="1">
            <a:spLocks noGrp="1"/>
          </p:cNvSpPr>
          <p:nvPr>
            <p:ph type="title" idx="15"/>
          </p:nvPr>
        </p:nvSpPr>
        <p:spPr>
          <a:xfrm>
            <a:off x="1974300" y="5307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RESULTS </a:t>
            </a:r>
          </a:p>
        </p:txBody>
      </p:sp>
      <p:cxnSp>
        <p:nvCxnSpPr>
          <p:cNvPr id="428" name="Google Shape;428;p51"/>
          <p:cNvCxnSpPr/>
          <p:nvPr/>
        </p:nvCxnSpPr>
        <p:spPr>
          <a:xfrm>
            <a:off x="4251963" y="1168413"/>
            <a:ext cx="647100" cy="0"/>
          </a:xfrm>
          <a:prstGeom prst="straightConnector1">
            <a:avLst/>
          </a:prstGeom>
          <a:noFill/>
          <a:ln w="19050" cap="flat" cmpd="sng">
            <a:solidFill>
              <a:schemeClr val="dk1"/>
            </a:solidFill>
            <a:prstDash val="solid"/>
            <a:round/>
            <a:headEnd type="none" w="med" len="med"/>
            <a:tailEnd type="none" w="med" len="med"/>
          </a:ln>
        </p:spPr>
      </p:cxnSp>
      <p:cxnSp>
        <p:nvCxnSpPr>
          <p:cNvPr id="429" name="Google Shape;429;p51"/>
          <p:cNvCxnSpPr>
            <a:cxnSpLocks/>
          </p:cNvCxnSpPr>
          <p:nvPr/>
        </p:nvCxnSpPr>
        <p:spPr>
          <a:xfrm>
            <a:off x="6028047" y="1338958"/>
            <a:ext cx="0" cy="3189967"/>
          </a:xfrm>
          <a:prstGeom prst="straightConnector1">
            <a:avLst/>
          </a:prstGeom>
          <a:noFill/>
          <a:ln w="19050" cap="flat" cmpd="sng">
            <a:solidFill>
              <a:schemeClr val="accent5"/>
            </a:solidFill>
            <a:prstDash val="solid"/>
            <a:round/>
            <a:headEnd type="none" w="med" len="med"/>
            <a:tailEnd type="none" w="med" len="med"/>
          </a:ln>
        </p:spPr>
      </p:cxnSp>
      <p:cxnSp>
        <p:nvCxnSpPr>
          <p:cNvPr id="430" name="Google Shape;430;p51"/>
          <p:cNvCxnSpPr>
            <a:cxnSpLocks/>
          </p:cNvCxnSpPr>
          <p:nvPr/>
        </p:nvCxnSpPr>
        <p:spPr>
          <a:xfrm>
            <a:off x="3282110" y="1338958"/>
            <a:ext cx="0" cy="3189967"/>
          </a:xfrm>
          <a:prstGeom prst="straightConnector1">
            <a:avLst/>
          </a:prstGeom>
          <a:noFill/>
          <a:ln w="19050" cap="flat" cmpd="sng">
            <a:solidFill>
              <a:schemeClr val="accent5"/>
            </a:solidFill>
            <a:prstDash val="solid"/>
            <a:round/>
            <a:headEnd type="none" w="med" len="med"/>
            <a:tailEnd type="none" w="med" len="med"/>
          </a:ln>
        </p:spPr>
      </p:cxnSp>
      <p:cxnSp>
        <p:nvCxnSpPr>
          <p:cNvPr id="431" name="Google Shape;431;p51"/>
          <p:cNvCxnSpPr/>
          <p:nvPr/>
        </p:nvCxnSpPr>
        <p:spPr>
          <a:xfrm rot="10800000" flipH="1">
            <a:off x="779625" y="2886963"/>
            <a:ext cx="7941600" cy="23400"/>
          </a:xfrm>
          <a:prstGeom prst="straightConnector1">
            <a:avLst/>
          </a:prstGeom>
          <a:noFill/>
          <a:ln w="19050" cap="flat" cmpd="sng">
            <a:solidFill>
              <a:schemeClr val="accent5"/>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82"/>
        <p:cNvGrpSpPr/>
        <p:nvPr/>
      </p:nvGrpSpPr>
      <p:grpSpPr>
        <a:xfrm>
          <a:off x="0" y="0"/>
          <a:ext cx="0" cy="0"/>
          <a:chOff x="0" y="0"/>
          <a:chExt cx="0" cy="0"/>
        </a:xfrm>
      </p:grpSpPr>
      <p:sp>
        <p:nvSpPr>
          <p:cNvPr id="583" name="Google Shape;583;p57"/>
          <p:cNvSpPr/>
          <p:nvPr/>
        </p:nvSpPr>
        <p:spPr>
          <a:xfrm rot="10800000" flipH="1">
            <a:off x="-287750" y="-113775"/>
            <a:ext cx="2978700" cy="3082500"/>
          </a:xfrm>
          <a:prstGeom prst="rtTriangl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7"/>
          <p:cNvSpPr/>
          <p:nvPr/>
        </p:nvSpPr>
        <p:spPr>
          <a:xfrm>
            <a:off x="5775149" y="2452914"/>
            <a:ext cx="6410418" cy="3202357"/>
          </a:xfrm>
          <a:prstGeom prst="triangle">
            <a:avLst>
              <a:gd name="adj" fmla="val 50000"/>
            </a:avLst>
          </a:prstGeom>
          <a:solidFill>
            <a:schemeClr val="accent2"/>
          </a:solid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7"/>
          <p:cNvSpPr txBox="1">
            <a:spLocks noGrp="1"/>
          </p:cNvSpPr>
          <p:nvPr>
            <p:ph type="title"/>
          </p:nvPr>
        </p:nvSpPr>
        <p:spPr>
          <a:xfrm>
            <a:off x="892050" y="538270"/>
            <a:ext cx="7359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accent6"/>
                </a:solidFill>
              </a:rPr>
              <a:t>CONCLUSION</a:t>
            </a:r>
          </a:p>
        </p:txBody>
      </p:sp>
      <p:cxnSp>
        <p:nvCxnSpPr>
          <p:cNvPr id="587" name="Google Shape;587;p57"/>
          <p:cNvCxnSpPr/>
          <p:nvPr/>
        </p:nvCxnSpPr>
        <p:spPr>
          <a:xfrm>
            <a:off x="4251963" y="1168413"/>
            <a:ext cx="647100" cy="0"/>
          </a:xfrm>
          <a:prstGeom prst="straightConnector1">
            <a:avLst/>
          </a:prstGeom>
          <a:noFill/>
          <a:ln w="19050" cap="flat" cmpd="sng">
            <a:solidFill>
              <a:schemeClr val="dk1"/>
            </a:solidFill>
            <a:prstDash val="solid"/>
            <a:round/>
            <a:headEnd type="none" w="med" len="med"/>
            <a:tailEnd type="none" w="med" len="med"/>
          </a:ln>
        </p:spPr>
      </p:cxnSp>
      <p:sp>
        <p:nvSpPr>
          <p:cNvPr id="8" name="Text Placeholder 2">
            <a:extLst>
              <a:ext uri="{FF2B5EF4-FFF2-40B4-BE49-F238E27FC236}">
                <a16:creationId xmlns:a16="http://schemas.microsoft.com/office/drawing/2014/main" id="{6B7DF65F-35C0-44C1-BDE0-D934343E20DB}"/>
              </a:ext>
            </a:extLst>
          </p:cNvPr>
          <p:cNvSpPr txBox="1">
            <a:spLocks/>
          </p:cNvSpPr>
          <p:nvPr/>
        </p:nvSpPr>
        <p:spPr>
          <a:xfrm>
            <a:off x="1100481" y="1320758"/>
            <a:ext cx="6943037" cy="312313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Wingdings" panose="05000000000000000000" pitchFamily="2" charset="2"/>
              <a:buChar char="Ø"/>
            </a:pPr>
            <a:r>
              <a:rPr lang="en-US" dirty="0">
                <a:solidFill>
                  <a:schemeClr val="accent6"/>
                </a:solidFill>
                <a:latin typeface="Didact Gothic" panose="020B0604020202020204" charset="0"/>
              </a:rPr>
              <a:t>The paper has presented a NoSQL based architecture for a multi-tenant data store.</a:t>
            </a:r>
          </a:p>
          <a:p>
            <a:pPr algn="just"/>
            <a:endParaRPr lang="en-US" dirty="0">
              <a:solidFill>
                <a:schemeClr val="accent6"/>
              </a:solidFill>
              <a:latin typeface="Didact Gothic" panose="020B0604020202020204" charset="0"/>
            </a:endParaRPr>
          </a:p>
          <a:p>
            <a:pPr marL="285750" indent="-285750" algn="just">
              <a:buFont typeface="Wingdings" panose="05000000000000000000" pitchFamily="2" charset="2"/>
              <a:buChar char="Ø"/>
            </a:pPr>
            <a:r>
              <a:rPr lang="en-US" dirty="0">
                <a:solidFill>
                  <a:schemeClr val="accent6"/>
                </a:solidFill>
                <a:latin typeface="Didact Gothic" panose="020B0604020202020204" charset="0"/>
              </a:rPr>
              <a:t>A column based NoSQL family database, Cassandra has been used for the implementation of the data store.</a:t>
            </a:r>
          </a:p>
          <a:p>
            <a:pPr algn="just"/>
            <a:endParaRPr lang="en-US" dirty="0">
              <a:solidFill>
                <a:schemeClr val="accent6"/>
              </a:solidFill>
              <a:latin typeface="Didact Gothic" panose="020B0604020202020204" charset="0"/>
            </a:endParaRPr>
          </a:p>
          <a:p>
            <a:pPr marL="285750" indent="-285750" algn="just">
              <a:buFont typeface="Wingdings" panose="05000000000000000000" pitchFamily="2" charset="2"/>
              <a:buChar char="Ø"/>
            </a:pPr>
            <a:r>
              <a:rPr lang="en-US" dirty="0">
                <a:solidFill>
                  <a:schemeClr val="accent6"/>
                </a:solidFill>
                <a:latin typeface="Didact Gothic" panose="020B0604020202020204" charset="0"/>
              </a:rPr>
              <a:t>The advantage of the proposed system lies in its ease of implementing data isolation among tenants while allowing flexibility of schema design or extension.</a:t>
            </a:r>
          </a:p>
          <a:p>
            <a:pPr algn="just"/>
            <a:endParaRPr lang="en-US" dirty="0">
              <a:solidFill>
                <a:schemeClr val="accent6"/>
              </a:solidFill>
              <a:latin typeface="Didact Gothic" panose="020B0604020202020204" charset="0"/>
            </a:endParaRPr>
          </a:p>
          <a:p>
            <a:pPr marL="285750" indent="-285750" algn="just">
              <a:buFont typeface="Wingdings" panose="05000000000000000000" pitchFamily="2" charset="2"/>
              <a:buChar char="Ø"/>
            </a:pPr>
            <a:r>
              <a:rPr lang="en-US" dirty="0">
                <a:solidFill>
                  <a:schemeClr val="accent6"/>
                </a:solidFill>
                <a:latin typeface="Didact Gothic" panose="020B0604020202020204" charset="0"/>
              </a:rPr>
              <a:t>Results of implementation show that the proposed Multitenant architecture provides desired data isolation to its tenant as well as performs well for large datasets but for small datasets, query processing time increases.  </a:t>
            </a:r>
            <a:endParaRPr lang="en-IN" dirty="0">
              <a:solidFill>
                <a:schemeClr val="accent6"/>
              </a:solidFill>
              <a:latin typeface="Didact Gothic" panose="020B0604020202020204" charset="0"/>
            </a:endParaRPr>
          </a:p>
        </p:txBody>
      </p:sp>
      <p:cxnSp>
        <p:nvCxnSpPr>
          <p:cNvPr id="9" name="Google Shape;338;p46">
            <a:extLst>
              <a:ext uri="{FF2B5EF4-FFF2-40B4-BE49-F238E27FC236}">
                <a16:creationId xmlns:a16="http://schemas.microsoft.com/office/drawing/2014/main" id="{2C9E163F-FDDB-4169-B4E7-491AAEE3A33E}"/>
              </a:ext>
            </a:extLst>
          </p:cNvPr>
          <p:cNvCxnSpPr/>
          <p:nvPr/>
        </p:nvCxnSpPr>
        <p:spPr>
          <a:xfrm>
            <a:off x="4251963" y="1171440"/>
            <a:ext cx="647100" cy="0"/>
          </a:xfrm>
          <a:prstGeom prst="straightConnector1">
            <a:avLst/>
          </a:prstGeom>
          <a:noFill/>
          <a:ln w="28575" cap="flat" cmpd="sng">
            <a:solidFill>
              <a:schemeClr val="tx2"/>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6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BIBLIOGRAPHY</a:t>
            </a:r>
          </a:p>
        </p:txBody>
      </p:sp>
      <p:sp>
        <p:nvSpPr>
          <p:cNvPr id="665" name="Google Shape;665;p64"/>
          <p:cNvSpPr txBox="1">
            <a:spLocks noGrp="1"/>
          </p:cNvSpPr>
          <p:nvPr>
            <p:ph type="body" idx="1"/>
          </p:nvPr>
        </p:nvSpPr>
        <p:spPr>
          <a:xfrm>
            <a:off x="713225" y="1243700"/>
            <a:ext cx="6354600" cy="32553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endParaRPr lang="en-US" dirty="0">
              <a:solidFill>
                <a:schemeClr val="dk1"/>
              </a:solidFill>
              <a:latin typeface="Didact Gothic"/>
              <a:ea typeface="Didact Gothic"/>
              <a:cs typeface="Didact Gothic"/>
              <a:sym typeface="Didact Gothic"/>
            </a:endParaRPr>
          </a:p>
          <a:p>
            <a:pPr marL="285750" indent="-285750" algn="just">
              <a:buFont typeface="Arial" panose="020B0604020202020204" pitchFamily="34" charset="0"/>
              <a:buChar char="•"/>
            </a:pPr>
            <a:r>
              <a:rPr lang="en-US" dirty="0">
                <a:solidFill>
                  <a:schemeClr val="dk1"/>
                </a:solidFill>
                <a:latin typeface="Didact Gothic"/>
                <a:ea typeface="Didact Gothic"/>
                <a:cs typeface="Didact Gothic"/>
                <a:sym typeface="Didact Gothic"/>
              </a:rPr>
              <a:t>Original Paper: </a:t>
            </a:r>
            <a:r>
              <a:rPr lang="en-US" dirty="0">
                <a:solidFill>
                  <a:schemeClr val="dk1"/>
                </a:solidFill>
                <a:latin typeface="Didact Gothic"/>
                <a:ea typeface="Didact Gothic"/>
                <a:cs typeface="Didact Gothic"/>
                <a:sym typeface="Didact Gothic"/>
                <a:hlinkClick r:id="rId3"/>
              </a:rPr>
              <a:t>https://ieeexplore.ieee.org/document/8844906</a:t>
            </a:r>
            <a:endParaRPr lang="en-US" dirty="0">
              <a:solidFill>
                <a:schemeClr val="dk1"/>
              </a:solidFill>
              <a:latin typeface="Didact Gothic"/>
              <a:ea typeface="Didact Gothic"/>
              <a:cs typeface="Didact Gothic"/>
              <a:sym typeface="Didact Gothic"/>
            </a:endParaRPr>
          </a:p>
          <a:p>
            <a:pPr marL="0" lvl="0" indent="0" algn="just" rtl="0">
              <a:spcBef>
                <a:spcPts val="0"/>
              </a:spcBef>
              <a:spcAft>
                <a:spcPts val="0"/>
              </a:spcAft>
              <a:buNone/>
            </a:pPr>
            <a:endParaRPr lang="en-US" dirty="0">
              <a:solidFill>
                <a:schemeClr val="dk1"/>
              </a:solidFill>
              <a:latin typeface="Didact Gothic"/>
              <a:ea typeface="Didact Gothic"/>
              <a:cs typeface="Didact Gothic"/>
              <a:sym typeface="Didact Gothic"/>
            </a:endParaRPr>
          </a:p>
        </p:txBody>
      </p:sp>
      <p:cxnSp>
        <p:nvCxnSpPr>
          <p:cNvPr id="666" name="Google Shape;666;p64"/>
          <p:cNvCxnSpPr/>
          <p:nvPr/>
        </p:nvCxnSpPr>
        <p:spPr>
          <a:xfrm>
            <a:off x="825344" y="1206513"/>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2026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59"/>
          <p:cNvSpPr txBox="1">
            <a:spLocks noGrp="1"/>
          </p:cNvSpPr>
          <p:nvPr>
            <p:ph type="title"/>
          </p:nvPr>
        </p:nvSpPr>
        <p:spPr>
          <a:xfrm>
            <a:off x="713250" y="638800"/>
            <a:ext cx="77175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8600" dirty="0"/>
              <a:t>THANKS</a:t>
            </a:r>
            <a:endParaRPr lang="en-IN" sz="8600" dirty="0">
              <a:solidFill>
                <a:schemeClr val="lt1"/>
              </a:solidFill>
            </a:endParaRPr>
          </a:p>
        </p:txBody>
      </p:sp>
      <p:cxnSp>
        <p:nvCxnSpPr>
          <p:cNvPr id="606" name="Google Shape;606;p59"/>
          <p:cNvCxnSpPr/>
          <p:nvPr/>
        </p:nvCxnSpPr>
        <p:spPr>
          <a:xfrm>
            <a:off x="3171450" y="2623659"/>
            <a:ext cx="2801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idx="15"/>
          </p:nvPr>
        </p:nvSpPr>
        <p:spPr>
          <a:xfrm>
            <a:off x="713225" y="2198800"/>
            <a:ext cx="34164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solidFill>
                  <a:schemeClr val="lt1"/>
                </a:solidFill>
              </a:rPr>
              <a:t>TABLE OF CONTENTS</a:t>
            </a:r>
          </a:p>
        </p:txBody>
      </p:sp>
      <p:sp>
        <p:nvSpPr>
          <p:cNvPr id="210" name="Google Shape;210;p35"/>
          <p:cNvSpPr txBox="1">
            <a:spLocks noGrp="1"/>
          </p:cNvSpPr>
          <p:nvPr>
            <p:ph type="title" idx="5"/>
          </p:nvPr>
        </p:nvSpPr>
        <p:spPr>
          <a:xfrm>
            <a:off x="5690340" y="829275"/>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solidFill>
                  <a:schemeClr val="dk1"/>
                </a:solidFill>
              </a:rPr>
              <a:t>ABSTRACT</a:t>
            </a:r>
          </a:p>
        </p:txBody>
      </p:sp>
      <p:sp>
        <p:nvSpPr>
          <p:cNvPr id="211" name="Google Shape;211;p35"/>
          <p:cNvSpPr txBox="1">
            <a:spLocks noGrp="1"/>
          </p:cNvSpPr>
          <p:nvPr>
            <p:ph type="title"/>
          </p:nvPr>
        </p:nvSpPr>
        <p:spPr>
          <a:xfrm>
            <a:off x="5690340" y="1380774"/>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t>I</a:t>
            </a:r>
            <a:r>
              <a:rPr lang="en-IN" b="1" dirty="0">
                <a:solidFill>
                  <a:schemeClr val="dk1"/>
                </a:solidFill>
              </a:rPr>
              <a:t>NTRODUCTION</a:t>
            </a:r>
          </a:p>
        </p:txBody>
      </p:sp>
      <p:sp>
        <p:nvSpPr>
          <p:cNvPr id="213" name="Google Shape;213;p35"/>
          <p:cNvSpPr txBox="1">
            <a:spLocks noGrp="1"/>
          </p:cNvSpPr>
          <p:nvPr>
            <p:ph type="title" idx="2"/>
          </p:nvPr>
        </p:nvSpPr>
        <p:spPr>
          <a:xfrm>
            <a:off x="5080623" y="846675"/>
            <a:ext cx="684600" cy="2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dk1"/>
                </a:solidFill>
              </a:rPr>
              <a:t>1.</a:t>
            </a:r>
            <a:endParaRPr b="1" dirty="0">
              <a:solidFill>
                <a:schemeClr val="dk1"/>
              </a:solidFill>
            </a:endParaRPr>
          </a:p>
        </p:txBody>
      </p:sp>
      <p:sp>
        <p:nvSpPr>
          <p:cNvPr id="214" name="Google Shape;214;p35"/>
          <p:cNvSpPr txBox="1">
            <a:spLocks noGrp="1"/>
          </p:cNvSpPr>
          <p:nvPr>
            <p:ph type="title" idx="3"/>
          </p:nvPr>
        </p:nvSpPr>
        <p:spPr>
          <a:xfrm>
            <a:off x="5080623" y="1400537"/>
            <a:ext cx="684600" cy="2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dk1"/>
                </a:solidFill>
              </a:rPr>
              <a:t>2.</a:t>
            </a:r>
            <a:endParaRPr b="1" dirty="0">
              <a:solidFill>
                <a:schemeClr val="dk1"/>
              </a:solidFill>
            </a:endParaRPr>
          </a:p>
        </p:txBody>
      </p:sp>
      <p:sp>
        <p:nvSpPr>
          <p:cNvPr id="215" name="Google Shape;215;p35"/>
          <p:cNvSpPr txBox="1">
            <a:spLocks noGrp="1"/>
          </p:cNvSpPr>
          <p:nvPr>
            <p:ph type="title" idx="6"/>
          </p:nvPr>
        </p:nvSpPr>
        <p:spPr>
          <a:xfrm>
            <a:off x="5690340" y="1931619"/>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t>R</a:t>
            </a:r>
            <a:r>
              <a:rPr lang="en-IN" b="1" dirty="0">
                <a:solidFill>
                  <a:schemeClr val="dk1"/>
                </a:solidFill>
              </a:rPr>
              <a:t>ELATED </a:t>
            </a:r>
            <a:r>
              <a:rPr lang="en-IN" b="1" dirty="0"/>
              <a:t>W</a:t>
            </a:r>
            <a:r>
              <a:rPr lang="en-IN" b="1" dirty="0">
                <a:solidFill>
                  <a:schemeClr val="dk1"/>
                </a:solidFill>
              </a:rPr>
              <a:t>ORK</a:t>
            </a:r>
          </a:p>
        </p:txBody>
      </p:sp>
      <p:sp>
        <p:nvSpPr>
          <p:cNvPr id="217" name="Google Shape;217;p35"/>
          <p:cNvSpPr txBox="1">
            <a:spLocks noGrp="1"/>
          </p:cNvSpPr>
          <p:nvPr>
            <p:ph type="title" idx="4"/>
          </p:nvPr>
        </p:nvSpPr>
        <p:spPr>
          <a:xfrm>
            <a:off x="5690340" y="2482464"/>
            <a:ext cx="3193800" cy="3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t>P</a:t>
            </a:r>
            <a:r>
              <a:rPr lang="en-IN" b="1" dirty="0">
                <a:solidFill>
                  <a:schemeClr val="dk1"/>
                </a:solidFill>
              </a:rPr>
              <a:t>ROPOSED </a:t>
            </a:r>
            <a:r>
              <a:rPr lang="en-IN" b="1" dirty="0"/>
              <a:t>S</a:t>
            </a:r>
            <a:r>
              <a:rPr lang="en-IN" b="1" dirty="0">
                <a:solidFill>
                  <a:schemeClr val="dk1"/>
                </a:solidFill>
              </a:rPr>
              <a:t>YSTEM</a:t>
            </a:r>
          </a:p>
        </p:txBody>
      </p:sp>
      <p:sp>
        <p:nvSpPr>
          <p:cNvPr id="219" name="Google Shape;219;p35"/>
          <p:cNvSpPr txBox="1">
            <a:spLocks noGrp="1"/>
          </p:cNvSpPr>
          <p:nvPr>
            <p:ph type="title" idx="7"/>
          </p:nvPr>
        </p:nvSpPr>
        <p:spPr>
          <a:xfrm>
            <a:off x="5080623" y="1951949"/>
            <a:ext cx="684600" cy="2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dk1"/>
                </a:solidFill>
              </a:rPr>
              <a:t>3.</a:t>
            </a:r>
            <a:endParaRPr b="1" dirty="0">
              <a:solidFill>
                <a:schemeClr val="dk1"/>
              </a:solidFill>
            </a:endParaRPr>
          </a:p>
        </p:txBody>
      </p:sp>
      <p:sp>
        <p:nvSpPr>
          <p:cNvPr id="220" name="Google Shape;220;p35"/>
          <p:cNvSpPr txBox="1">
            <a:spLocks noGrp="1"/>
          </p:cNvSpPr>
          <p:nvPr>
            <p:ph type="title" idx="8"/>
          </p:nvPr>
        </p:nvSpPr>
        <p:spPr>
          <a:xfrm>
            <a:off x="5080623" y="2493587"/>
            <a:ext cx="684600" cy="2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dk1"/>
                </a:solidFill>
              </a:rPr>
              <a:t>4.</a:t>
            </a:r>
            <a:endParaRPr b="1" dirty="0">
              <a:solidFill>
                <a:schemeClr val="dk1"/>
              </a:solidFill>
            </a:endParaRPr>
          </a:p>
        </p:txBody>
      </p:sp>
      <p:cxnSp>
        <p:nvCxnSpPr>
          <p:cNvPr id="221" name="Google Shape;221;p35"/>
          <p:cNvCxnSpPr/>
          <p:nvPr/>
        </p:nvCxnSpPr>
        <p:spPr>
          <a:xfrm>
            <a:off x="819525" y="3026005"/>
            <a:ext cx="647100" cy="0"/>
          </a:xfrm>
          <a:prstGeom prst="straightConnector1">
            <a:avLst/>
          </a:prstGeom>
          <a:noFill/>
          <a:ln w="19050" cap="flat" cmpd="sng">
            <a:solidFill>
              <a:schemeClr val="lt1"/>
            </a:solidFill>
            <a:prstDash val="solid"/>
            <a:round/>
            <a:headEnd type="none" w="med" len="med"/>
            <a:tailEnd type="none" w="med" len="med"/>
          </a:ln>
        </p:spPr>
      </p:cxnSp>
      <p:sp>
        <p:nvSpPr>
          <p:cNvPr id="24" name="Google Shape;211;p35">
            <a:extLst>
              <a:ext uri="{FF2B5EF4-FFF2-40B4-BE49-F238E27FC236}">
                <a16:creationId xmlns:a16="http://schemas.microsoft.com/office/drawing/2014/main" id="{4245B812-2CA9-4B57-8EE0-4694C146BA3B}"/>
              </a:ext>
            </a:extLst>
          </p:cNvPr>
          <p:cNvSpPr txBox="1">
            <a:spLocks/>
          </p:cNvSpPr>
          <p:nvPr/>
        </p:nvSpPr>
        <p:spPr>
          <a:xfrm>
            <a:off x="5690340" y="3581068"/>
            <a:ext cx="3193800" cy="32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r>
              <a:rPr lang="en-IN" b="1" dirty="0"/>
              <a:t>CONCLUSION</a:t>
            </a:r>
          </a:p>
        </p:txBody>
      </p:sp>
      <p:sp>
        <p:nvSpPr>
          <p:cNvPr id="25" name="Google Shape;214;p35">
            <a:extLst>
              <a:ext uri="{FF2B5EF4-FFF2-40B4-BE49-F238E27FC236}">
                <a16:creationId xmlns:a16="http://schemas.microsoft.com/office/drawing/2014/main" id="{6F8F8CB1-358F-478C-AC83-7720AD62E1EE}"/>
              </a:ext>
            </a:extLst>
          </p:cNvPr>
          <p:cNvSpPr txBox="1">
            <a:spLocks/>
          </p:cNvSpPr>
          <p:nvPr/>
        </p:nvSpPr>
        <p:spPr>
          <a:xfrm>
            <a:off x="5080623" y="3598468"/>
            <a:ext cx="684600" cy="29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r>
              <a:rPr lang="en" b="1" dirty="0"/>
              <a:t>6.</a:t>
            </a:r>
          </a:p>
        </p:txBody>
      </p:sp>
      <p:sp>
        <p:nvSpPr>
          <p:cNvPr id="26" name="Google Shape;211;p35">
            <a:extLst>
              <a:ext uri="{FF2B5EF4-FFF2-40B4-BE49-F238E27FC236}">
                <a16:creationId xmlns:a16="http://schemas.microsoft.com/office/drawing/2014/main" id="{1038004A-70AF-457B-B488-E12662137EA0}"/>
              </a:ext>
            </a:extLst>
          </p:cNvPr>
          <p:cNvSpPr txBox="1">
            <a:spLocks/>
          </p:cNvSpPr>
          <p:nvPr/>
        </p:nvSpPr>
        <p:spPr>
          <a:xfrm>
            <a:off x="5690340" y="3033309"/>
            <a:ext cx="3193800" cy="32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r>
              <a:rPr lang="en-IN" b="1" dirty="0"/>
              <a:t>RESULTS</a:t>
            </a:r>
          </a:p>
        </p:txBody>
      </p:sp>
      <p:sp>
        <p:nvSpPr>
          <p:cNvPr id="27" name="Google Shape;214;p35">
            <a:extLst>
              <a:ext uri="{FF2B5EF4-FFF2-40B4-BE49-F238E27FC236}">
                <a16:creationId xmlns:a16="http://schemas.microsoft.com/office/drawing/2014/main" id="{D404DA6E-C198-4E19-8578-F8E7535F5D91}"/>
              </a:ext>
            </a:extLst>
          </p:cNvPr>
          <p:cNvSpPr txBox="1">
            <a:spLocks/>
          </p:cNvSpPr>
          <p:nvPr/>
        </p:nvSpPr>
        <p:spPr>
          <a:xfrm>
            <a:off x="5080623" y="3050709"/>
            <a:ext cx="684600" cy="29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r>
              <a:rPr lang="en" b="1" dirty="0"/>
              <a:t>5.</a:t>
            </a:r>
          </a:p>
        </p:txBody>
      </p:sp>
      <p:sp>
        <p:nvSpPr>
          <p:cNvPr id="16" name="Google Shape;211;p35">
            <a:extLst>
              <a:ext uri="{FF2B5EF4-FFF2-40B4-BE49-F238E27FC236}">
                <a16:creationId xmlns:a16="http://schemas.microsoft.com/office/drawing/2014/main" id="{5A921285-3DAF-4605-867C-915D3631A539}"/>
              </a:ext>
            </a:extLst>
          </p:cNvPr>
          <p:cNvSpPr txBox="1">
            <a:spLocks/>
          </p:cNvSpPr>
          <p:nvPr/>
        </p:nvSpPr>
        <p:spPr>
          <a:xfrm>
            <a:off x="5690340" y="4111427"/>
            <a:ext cx="3193800" cy="32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r>
              <a:rPr lang="en-IN" b="1" dirty="0"/>
              <a:t>BIBLIOGRAPHY</a:t>
            </a:r>
          </a:p>
        </p:txBody>
      </p:sp>
      <p:sp>
        <p:nvSpPr>
          <p:cNvPr id="17" name="Google Shape;214;p35">
            <a:extLst>
              <a:ext uri="{FF2B5EF4-FFF2-40B4-BE49-F238E27FC236}">
                <a16:creationId xmlns:a16="http://schemas.microsoft.com/office/drawing/2014/main" id="{3FF67343-6567-44E7-8E79-86E589F53944}"/>
              </a:ext>
            </a:extLst>
          </p:cNvPr>
          <p:cNvSpPr txBox="1">
            <a:spLocks/>
          </p:cNvSpPr>
          <p:nvPr/>
        </p:nvSpPr>
        <p:spPr>
          <a:xfrm>
            <a:off x="5080623" y="4128827"/>
            <a:ext cx="684600" cy="29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r>
              <a:rPr lang="en" b="1" dirty="0"/>
              <a:t>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44"/>
        <p:cNvGrpSpPr/>
        <p:nvPr/>
      </p:nvGrpSpPr>
      <p:grpSpPr>
        <a:xfrm>
          <a:off x="0" y="0"/>
          <a:ext cx="0" cy="0"/>
          <a:chOff x="0" y="0"/>
          <a:chExt cx="0" cy="0"/>
        </a:xfrm>
      </p:grpSpPr>
      <p:sp>
        <p:nvSpPr>
          <p:cNvPr id="245" name="Google Shape;245;p38"/>
          <p:cNvSpPr txBox="1">
            <a:spLocks noGrp="1"/>
          </p:cNvSpPr>
          <p:nvPr>
            <p:ph type="body" idx="1"/>
          </p:nvPr>
        </p:nvSpPr>
        <p:spPr>
          <a:xfrm>
            <a:off x="1431851" y="1984744"/>
            <a:ext cx="6393712" cy="233207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As the world is frantically moving towards digitization, handling huge volumes of data is becoming complex and difficult to optimize. This is mainly because of increasing dimensions of data, its un-structuredness and increased need for storage space. To cope up with this problem, many service providers have moved towards multitenant architecture. In a multi-tenant architecture, a number of individual applications termed as tenants work under a shared environment and the data of one tenant is isolated from that of other tenants. With these considerations, this paper proposes a multi-tenant database architecture for applications using a column-based NoSQL data store. The architecture has been implemented with the NoSQL database, Cassandra.</a:t>
            </a:r>
            <a:endParaRPr dirty="0"/>
          </a:p>
        </p:txBody>
      </p:sp>
      <p:sp>
        <p:nvSpPr>
          <p:cNvPr id="246" name="Google Shape;246;p38"/>
          <p:cNvSpPr txBox="1">
            <a:spLocks noGrp="1"/>
          </p:cNvSpPr>
          <p:nvPr>
            <p:ph type="title"/>
          </p:nvPr>
        </p:nvSpPr>
        <p:spPr>
          <a:xfrm>
            <a:off x="1687950" y="1191258"/>
            <a:ext cx="5768100" cy="5122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b="1" dirty="0"/>
              <a:t>ABSTRACT</a:t>
            </a:r>
          </a:p>
        </p:txBody>
      </p:sp>
      <p:cxnSp>
        <p:nvCxnSpPr>
          <p:cNvPr id="247" name="Google Shape;247;p38"/>
          <p:cNvCxnSpPr/>
          <p:nvPr/>
        </p:nvCxnSpPr>
        <p:spPr>
          <a:xfrm>
            <a:off x="4149300" y="1794642"/>
            <a:ext cx="8454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6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INTRODUCTION</a:t>
            </a:r>
          </a:p>
        </p:txBody>
      </p:sp>
      <p:sp>
        <p:nvSpPr>
          <p:cNvPr id="665" name="Google Shape;665;p64"/>
          <p:cNvSpPr txBox="1">
            <a:spLocks noGrp="1"/>
          </p:cNvSpPr>
          <p:nvPr>
            <p:ph type="body" idx="1"/>
          </p:nvPr>
        </p:nvSpPr>
        <p:spPr>
          <a:xfrm>
            <a:off x="713225" y="1243700"/>
            <a:ext cx="6354600" cy="3441714"/>
          </a:xfrm>
          <a:prstGeom prst="rect">
            <a:avLst/>
          </a:prstGeom>
        </p:spPr>
        <p:txBody>
          <a:bodyPr spcFirstLastPara="1" wrap="square" lIns="91425" tIns="91425" rIns="91425" bIns="91425" anchor="t" anchorCtr="0">
            <a:noAutofit/>
          </a:bodyPr>
          <a:lstStyle/>
          <a:p>
            <a:pPr marL="425450" marR="50800" lvl="0" indent="-285750" algn="just" rtl="0">
              <a:lnSpc>
                <a:spcPct val="100000"/>
              </a:lnSpc>
              <a:spcBef>
                <a:spcPts val="0"/>
              </a:spcBef>
              <a:spcAft>
                <a:spcPts val="0"/>
              </a:spcAft>
              <a:buSzPts val="1400"/>
              <a:buFont typeface="Arial" panose="020B0604020202020204" pitchFamily="34" charset="0"/>
              <a:buChar char="•"/>
            </a:pPr>
            <a:endParaRPr lang="en-US" dirty="0"/>
          </a:p>
          <a:p>
            <a:pPr marL="425450" marR="50800" lvl="0" indent="-285750" algn="just" rtl="0">
              <a:lnSpc>
                <a:spcPct val="100000"/>
              </a:lnSpc>
              <a:spcBef>
                <a:spcPts val="0"/>
              </a:spcBef>
              <a:spcAft>
                <a:spcPts val="0"/>
              </a:spcAft>
              <a:buSzPts val="1400"/>
              <a:buFont typeface="Arial" panose="020B0604020202020204" pitchFamily="34" charset="0"/>
              <a:buChar char="•"/>
            </a:pPr>
            <a:r>
              <a:rPr lang="en-US" dirty="0"/>
              <a:t>With exponential increase in the data being generated, it is quite impossible to store and  compute the humungous data on a single machine.</a:t>
            </a:r>
          </a:p>
          <a:p>
            <a:pPr marL="139700" marR="50800" lvl="0" indent="0" algn="just" rtl="0">
              <a:lnSpc>
                <a:spcPct val="100000"/>
              </a:lnSpc>
              <a:spcBef>
                <a:spcPts val="0"/>
              </a:spcBef>
              <a:spcAft>
                <a:spcPts val="0"/>
              </a:spcAft>
              <a:buSzPts val="1400"/>
              <a:buNone/>
            </a:pPr>
            <a:endParaRPr lang="en-US" dirty="0"/>
          </a:p>
          <a:p>
            <a:pPr marL="425450" marR="50800" lvl="0" indent="-285750" algn="just" rtl="0">
              <a:lnSpc>
                <a:spcPct val="100000"/>
              </a:lnSpc>
              <a:spcBef>
                <a:spcPts val="0"/>
              </a:spcBef>
              <a:spcAft>
                <a:spcPts val="0"/>
              </a:spcAft>
              <a:buSzPts val="1400"/>
              <a:buFont typeface="Arial" panose="020B0604020202020204" pitchFamily="34" charset="0"/>
              <a:buChar char="•"/>
            </a:pPr>
            <a:r>
              <a:rPr lang="en-US" dirty="0"/>
              <a:t>Thus  there is a need of distributed data storage.</a:t>
            </a:r>
          </a:p>
          <a:p>
            <a:pPr marL="139700" marR="50800" lvl="0" indent="0" algn="just" rtl="0">
              <a:lnSpc>
                <a:spcPct val="100000"/>
              </a:lnSpc>
              <a:spcBef>
                <a:spcPts val="0"/>
              </a:spcBef>
              <a:spcAft>
                <a:spcPts val="0"/>
              </a:spcAft>
              <a:buSzPts val="1400"/>
              <a:buNone/>
            </a:pPr>
            <a:endParaRPr lang="en-US" dirty="0"/>
          </a:p>
          <a:p>
            <a:pPr marL="425450" marR="50800" lvl="0" indent="-285750" algn="just" rtl="0">
              <a:lnSpc>
                <a:spcPct val="100000"/>
              </a:lnSpc>
              <a:spcBef>
                <a:spcPts val="0"/>
              </a:spcBef>
              <a:spcAft>
                <a:spcPts val="0"/>
              </a:spcAft>
              <a:buSzPts val="1400"/>
              <a:buFont typeface="Arial" panose="020B0604020202020204" pitchFamily="34" charset="0"/>
              <a:buChar char="•"/>
            </a:pPr>
            <a:r>
              <a:rPr lang="en-US" dirty="0"/>
              <a:t>Data being stored in distributed environment requires large storage space to handle it. Storage of the data for each application in the cloud leads to data that is usually redundant, due to multiple copies of the same datasets. </a:t>
            </a:r>
          </a:p>
          <a:p>
            <a:pPr marL="139700" marR="50800" lvl="0" indent="0" algn="just" rtl="0">
              <a:lnSpc>
                <a:spcPct val="100000"/>
              </a:lnSpc>
              <a:spcBef>
                <a:spcPts val="0"/>
              </a:spcBef>
              <a:spcAft>
                <a:spcPts val="0"/>
              </a:spcAft>
              <a:buSzPts val="1400"/>
              <a:buNone/>
            </a:pPr>
            <a:endParaRPr lang="en-US" dirty="0"/>
          </a:p>
          <a:p>
            <a:pPr marL="425450" marR="50800" indent="-285750" algn="just">
              <a:buFont typeface="Arial" panose="020B0604020202020204" pitchFamily="34" charset="0"/>
              <a:buChar char="•"/>
            </a:pPr>
            <a:r>
              <a:rPr lang="en-US" b="1" dirty="0"/>
              <a:t>Multitenancy</a:t>
            </a:r>
            <a:r>
              <a:rPr lang="en-US" dirty="0"/>
              <a:t>, in the context of data storage, is employed to reduce wastage of resources. Moreover, this leads to additional benefits such as lowering the requirements of maintenance and backups. </a:t>
            </a:r>
          </a:p>
          <a:p>
            <a:pPr marL="139700" marR="50800" lvl="0" indent="0" algn="just" rtl="0">
              <a:lnSpc>
                <a:spcPct val="100000"/>
              </a:lnSpc>
              <a:spcBef>
                <a:spcPts val="0"/>
              </a:spcBef>
              <a:spcAft>
                <a:spcPts val="0"/>
              </a:spcAft>
              <a:buSzPts val="1400"/>
              <a:buNone/>
            </a:pPr>
            <a:endParaRPr lang="en-US" dirty="0"/>
          </a:p>
          <a:p>
            <a:pPr marL="457200" marR="50800" lvl="0" indent="-317500" algn="just" rtl="0">
              <a:lnSpc>
                <a:spcPct val="100000"/>
              </a:lnSpc>
              <a:spcBef>
                <a:spcPts val="0"/>
              </a:spcBef>
              <a:spcAft>
                <a:spcPts val="0"/>
              </a:spcAft>
              <a:buSzPts val="1400"/>
              <a:buChar char="●"/>
            </a:pPr>
            <a:endParaRPr dirty="0"/>
          </a:p>
        </p:txBody>
      </p:sp>
      <p:cxnSp>
        <p:nvCxnSpPr>
          <p:cNvPr id="666" name="Google Shape;666;p64"/>
          <p:cNvCxnSpPr/>
          <p:nvPr/>
        </p:nvCxnSpPr>
        <p:spPr>
          <a:xfrm>
            <a:off x="825344" y="1206513"/>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7975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6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INTRODUCTION</a:t>
            </a:r>
          </a:p>
        </p:txBody>
      </p:sp>
      <p:sp>
        <p:nvSpPr>
          <p:cNvPr id="665" name="Google Shape;665;p64"/>
          <p:cNvSpPr txBox="1">
            <a:spLocks noGrp="1"/>
          </p:cNvSpPr>
          <p:nvPr>
            <p:ph type="body" idx="1"/>
          </p:nvPr>
        </p:nvSpPr>
        <p:spPr>
          <a:xfrm>
            <a:off x="713225" y="1243699"/>
            <a:ext cx="6360970" cy="3654365"/>
          </a:xfrm>
          <a:prstGeom prst="rect">
            <a:avLst/>
          </a:prstGeom>
        </p:spPr>
        <p:txBody>
          <a:bodyPr spcFirstLastPara="1" wrap="square" lIns="91425" tIns="91425" rIns="91425" bIns="91425" anchor="t" anchorCtr="0">
            <a:noAutofit/>
          </a:bodyPr>
          <a:lstStyle/>
          <a:p>
            <a:pPr marL="425450" indent="-285750" algn="just">
              <a:buFont typeface="Arial" panose="020B0604020202020204" pitchFamily="34" charset="0"/>
              <a:buChar char="•"/>
            </a:pPr>
            <a:r>
              <a:rPr lang="en-US" dirty="0"/>
              <a:t>It is also necessary that data of multiple tenants is isolated from each other. This isolation is required for security as well as protection from unwarranted modifications of data. </a:t>
            </a:r>
          </a:p>
        </p:txBody>
      </p:sp>
      <p:cxnSp>
        <p:nvCxnSpPr>
          <p:cNvPr id="666" name="Google Shape;666;p64"/>
          <p:cNvCxnSpPr/>
          <p:nvPr/>
        </p:nvCxnSpPr>
        <p:spPr>
          <a:xfrm>
            <a:off x="825344" y="1206513"/>
            <a:ext cx="647100" cy="0"/>
          </a:xfrm>
          <a:prstGeom prst="straightConnector1">
            <a:avLst/>
          </a:prstGeom>
          <a:noFill/>
          <a:ln w="19050"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825B4080-2694-4549-85D9-31F6A602D936}"/>
              </a:ext>
            </a:extLst>
          </p:cNvPr>
          <p:cNvPicPr>
            <a:picLocks noChangeAspect="1"/>
          </p:cNvPicPr>
          <p:nvPr/>
        </p:nvPicPr>
        <p:blipFill>
          <a:blip r:embed="rId3"/>
          <a:stretch>
            <a:fillRect/>
          </a:stretch>
        </p:blipFill>
        <p:spPr>
          <a:xfrm>
            <a:off x="5146157" y="1953955"/>
            <a:ext cx="2842437" cy="2203133"/>
          </a:xfrm>
          <a:prstGeom prst="rect">
            <a:avLst/>
          </a:prstGeom>
        </p:spPr>
      </p:pic>
      <p:sp>
        <p:nvSpPr>
          <p:cNvPr id="9" name="Google Shape;665;p64">
            <a:extLst>
              <a:ext uri="{FF2B5EF4-FFF2-40B4-BE49-F238E27FC236}">
                <a16:creationId xmlns:a16="http://schemas.microsoft.com/office/drawing/2014/main" id="{E4E0025F-2EE3-4F15-B20E-57EA12E848EF}"/>
              </a:ext>
            </a:extLst>
          </p:cNvPr>
          <p:cNvSpPr txBox="1">
            <a:spLocks/>
          </p:cNvSpPr>
          <p:nvPr/>
        </p:nvSpPr>
        <p:spPr>
          <a:xfrm>
            <a:off x="713224" y="2138469"/>
            <a:ext cx="4305344" cy="22031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idact Gothic"/>
              <a:buAutoNum type="arabicPeriod"/>
              <a:defRPr sz="1400" b="0" i="0" u="none" strike="noStrike" cap="none">
                <a:solidFill>
                  <a:schemeClr val="dk1"/>
                </a:solidFill>
                <a:latin typeface="Didact Gothic"/>
                <a:ea typeface="Didact Gothic"/>
                <a:cs typeface="Didact Gothic"/>
                <a:sym typeface="Didact Gothic"/>
              </a:defRPr>
            </a:lvl1pPr>
            <a:lvl2pPr marL="914400" marR="0" lvl="1" indent="-317500" algn="l" rtl="0">
              <a:lnSpc>
                <a:spcPct val="100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425450" indent="-285750" algn="just">
              <a:buFont typeface="Arial" panose="020B0604020202020204" pitchFamily="34" charset="0"/>
              <a:buChar char="•"/>
            </a:pPr>
            <a:r>
              <a:rPr lang="en-US" dirty="0"/>
              <a:t>Thus, a successful implementation of multitenant data store should ensure optimal use of storage space as well as isolation of data of tenants from each other. </a:t>
            </a:r>
          </a:p>
          <a:p>
            <a:pPr marL="139700" indent="0" algn="just">
              <a:buNone/>
            </a:pPr>
            <a:endParaRPr lang="en-US" dirty="0"/>
          </a:p>
          <a:p>
            <a:pPr marL="425450" indent="-285750" algn="just">
              <a:buFont typeface="Arial" panose="020B0604020202020204" pitchFamily="34" charset="0"/>
              <a:buChar char="•"/>
            </a:pPr>
            <a:r>
              <a:rPr lang="en-US" dirty="0"/>
              <a:t>This paper proposes the implementation of a multi-tenant data store using a column based NoSQL database. Cassandra has been employed for implementation of the proposed multi-tenant datastore. </a:t>
            </a:r>
            <a:endParaRPr lang="en-IN" dirty="0"/>
          </a:p>
          <a:p>
            <a:pPr marL="4254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90127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269"/>
        <p:cNvGrpSpPr/>
        <p:nvPr/>
      </p:nvGrpSpPr>
      <p:grpSpPr>
        <a:xfrm>
          <a:off x="0" y="0"/>
          <a:ext cx="0" cy="0"/>
          <a:chOff x="0" y="0"/>
          <a:chExt cx="0" cy="0"/>
        </a:xfrm>
      </p:grpSpPr>
      <p:sp>
        <p:nvSpPr>
          <p:cNvPr id="270" name="Google Shape;270;p40"/>
          <p:cNvSpPr txBox="1">
            <a:spLocks noGrp="1"/>
          </p:cNvSpPr>
          <p:nvPr>
            <p:ph type="ctrTitle"/>
          </p:nvPr>
        </p:nvSpPr>
        <p:spPr>
          <a:xfrm>
            <a:off x="1690800" y="2402800"/>
            <a:ext cx="5762400" cy="113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000" dirty="0"/>
              <a:t>RELATED WORK</a:t>
            </a:r>
            <a:endParaRPr lang="en-IN" sz="3000" dirty="0">
              <a:solidFill>
                <a:schemeClr val="lt1"/>
              </a:solidFill>
            </a:endParaRPr>
          </a:p>
        </p:txBody>
      </p:sp>
      <p:sp>
        <p:nvSpPr>
          <p:cNvPr id="271" name="Google Shape;271;p40"/>
          <p:cNvSpPr txBox="1">
            <a:spLocks noGrp="1"/>
          </p:cNvSpPr>
          <p:nvPr>
            <p:ph type="subTitle" idx="1"/>
          </p:nvPr>
        </p:nvSpPr>
        <p:spPr>
          <a:xfrm>
            <a:off x="1824389" y="3577901"/>
            <a:ext cx="5495222" cy="10224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Multi-tenant database architecture has been discussed in literature in recent times. Most of the proposed systems are, however, implemented using relational databases. There are different data storage strategies in multi-tenant architecture.</a:t>
            </a:r>
            <a:endParaRPr dirty="0">
              <a:solidFill>
                <a:schemeClr val="lt1"/>
              </a:solidFill>
              <a:latin typeface="Didact Gothic"/>
              <a:ea typeface="Didact Gothic"/>
              <a:cs typeface="Didact Gothic"/>
              <a:sym typeface="Didact Gothic"/>
            </a:endParaRPr>
          </a:p>
        </p:txBody>
      </p:sp>
      <p:cxnSp>
        <p:nvCxnSpPr>
          <p:cNvPr id="272" name="Google Shape;272;p40"/>
          <p:cNvCxnSpPr/>
          <p:nvPr/>
        </p:nvCxnSpPr>
        <p:spPr>
          <a:xfrm>
            <a:off x="4149300" y="3390100"/>
            <a:ext cx="845400" cy="0"/>
          </a:xfrm>
          <a:prstGeom prst="straightConnector1">
            <a:avLst/>
          </a:prstGeom>
          <a:noFill/>
          <a:ln w="28575" cap="flat" cmpd="sng">
            <a:solidFill>
              <a:schemeClr val="lt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09"/>
        <p:cNvGrpSpPr/>
        <p:nvPr/>
      </p:nvGrpSpPr>
      <p:grpSpPr>
        <a:xfrm>
          <a:off x="0" y="0"/>
          <a:ext cx="0" cy="0"/>
          <a:chOff x="0" y="0"/>
          <a:chExt cx="0" cy="0"/>
        </a:xfrm>
      </p:grpSpPr>
      <p:sp>
        <p:nvSpPr>
          <p:cNvPr id="310" name="Google Shape;310;p45"/>
          <p:cNvSpPr txBox="1">
            <a:spLocks noGrp="1"/>
          </p:cNvSpPr>
          <p:nvPr>
            <p:ph type="title"/>
          </p:nvPr>
        </p:nvSpPr>
        <p:spPr>
          <a:xfrm>
            <a:off x="2819013" y="2213403"/>
            <a:ext cx="3505973" cy="7166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dirty="0"/>
              <a:t>D</a:t>
            </a:r>
            <a:r>
              <a:rPr lang="en" sz="1800" dirty="0"/>
              <a:t>ifferent storage strategies in multitenancy</a:t>
            </a:r>
            <a:endParaRPr sz="1800" b="1" dirty="0"/>
          </a:p>
        </p:txBody>
      </p:sp>
      <p:sp>
        <p:nvSpPr>
          <p:cNvPr id="311" name="Google Shape;311;p45"/>
          <p:cNvSpPr txBox="1">
            <a:spLocks noGrp="1"/>
          </p:cNvSpPr>
          <p:nvPr>
            <p:ph type="title" idx="2"/>
          </p:nvPr>
        </p:nvSpPr>
        <p:spPr>
          <a:xfrm>
            <a:off x="978650" y="887500"/>
            <a:ext cx="2243747" cy="33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b="1" u="sng" dirty="0"/>
              <a:t>Separate application, separate database</a:t>
            </a:r>
            <a:endParaRPr sz="1400" b="1" u="sng" dirty="0"/>
          </a:p>
        </p:txBody>
      </p:sp>
      <p:sp>
        <p:nvSpPr>
          <p:cNvPr id="312" name="Google Shape;312;p45"/>
          <p:cNvSpPr txBox="1">
            <a:spLocks noGrp="1"/>
          </p:cNvSpPr>
          <p:nvPr>
            <p:ph type="subTitle" idx="1"/>
          </p:nvPr>
        </p:nvSpPr>
        <p:spPr>
          <a:xfrm>
            <a:off x="734154" y="1291158"/>
            <a:ext cx="2732700" cy="9741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Maintenance cost of this model is quite high as compared to others as all the tenants function independently, are isolated from each other</a:t>
            </a:r>
            <a:endParaRPr sz="1200" dirty="0"/>
          </a:p>
        </p:txBody>
      </p:sp>
      <p:sp>
        <p:nvSpPr>
          <p:cNvPr id="319" name="Google Shape;319;p45"/>
          <p:cNvSpPr/>
          <p:nvPr/>
        </p:nvSpPr>
        <p:spPr>
          <a:xfrm rot="10800000">
            <a:off x="1682775" y="573825"/>
            <a:ext cx="835500" cy="259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5"/>
          <p:cNvSpPr/>
          <p:nvPr/>
        </p:nvSpPr>
        <p:spPr>
          <a:xfrm rot="10800000">
            <a:off x="1682775" y="3164300"/>
            <a:ext cx="835500" cy="2598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5"/>
          <p:cNvSpPr/>
          <p:nvPr/>
        </p:nvSpPr>
        <p:spPr>
          <a:xfrm rot="10800000">
            <a:off x="6625746" y="573825"/>
            <a:ext cx="835500" cy="2598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5"/>
          <p:cNvSpPr/>
          <p:nvPr/>
        </p:nvSpPr>
        <p:spPr>
          <a:xfrm rot="10800000">
            <a:off x="6625746" y="3164075"/>
            <a:ext cx="835500" cy="259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3" name="Google Shape;323;p45"/>
          <p:cNvCxnSpPr/>
          <p:nvPr/>
        </p:nvCxnSpPr>
        <p:spPr>
          <a:xfrm>
            <a:off x="-22525" y="2564950"/>
            <a:ext cx="2858700" cy="0"/>
          </a:xfrm>
          <a:prstGeom prst="straightConnector1">
            <a:avLst/>
          </a:prstGeom>
          <a:noFill/>
          <a:ln w="28575" cap="flat" cmpd="sng">
            <a:solidFill>
              <a:schemeClr val="dk1"/>
            </a:solidFill>
            <a:prstDash val="solid"/>
            <a:round/>
            <a:headEnd type="none" w="med" len="med"/>
            <a:tailEnd type="none" w="med" len="med"/>
          </a:ln>
        </p:spPr>
      </p:cxnSp>
      <p:cxnSp>
        <p:nvCxnSpPr>
          <p:cNvPr id="324" name="Google Shape;324;p45"/>
          <p:cNvCxnSpPr/>
          <p:nvPr/>
        </p:nvCxnSpPr>
        <p:spPr>
          <a:xfrm>
            <a:off x="6285300" y="2571750"/>
            <a:ext cx="2858700" cy="0"/>
          </a:xfrm>
          <a:prstGeom prst="straightConnector1">
            <a:avLst/>
          </a:prstGeom>
          <a:noFill/>
          <a:ln w="28575" cap="flat" cmpd="sng">
            <a:solidFill>
              <a:schemeClr val="dk1"/>
            </a:solidFill>
            <a:prstDash val="solid"/>
            <a:round/>
            <a:headEnd type="none" w="med" len="med"/>
            <a:tailEnd type="none" w="med" len="med"/>
          </a:ln>
        </p:spPr>
      </p:cxnSp>
      <p:cxnSp>
        <p:nvCxnSpPr>
          <p:cNvPr id="325" name="Google Shape;325;p45"/>
          <p:cNvCxnSpPr/>
          <p:nvPr/>
        </p:nvCxnSpPr>
        <p:spPr>
          <a:xfrm>
            <a:off x="4572000" y="3179625"/>
            <a:ext cx="0" cy="930900"/>
          </a:xfrm>
          <a:prstGeom prst="straightConnector1">
            <a:avLst/>
          </a:prstGeom>
          <a:noFill/>
          <a:ln w="28575" cap="flat" cmpd="sng">
            <a:solidFill>
              <a:schemeClr val="dk1"/>
            </a:solidFill>
            <a:prstDash val="solid"/>
            <a:round/>
            <a:headEnd type="none" w="med" len="med"/>
            <a:tailEnd type="none" w="med" len="med"/>
          </a:ln>
        </p:spPr>
      </p:cxnSp>
      <p:cxnSp>
        <p:nvCxnSpPr>
          <p:cNvPr id="326" name="Google Shape;326;p45"/>
          <p:cNvCxnSpPr/>
          <p:nvPr/>
        </p:nvCxnSpPr>
        <p:spPr>
          <a:xfrm>
            <a:off x="4572000" y="1276600"/>
            <a:ext cx="0" cy="930900"/>
          </a:xfrm>
          <a:prstGeom prst="straightConnector1">
            <a:avLst/>
          </a:prstGeom>
          <a:noFill/>
          <a:ln w="28575" cap="flat" cmpd="sng">
            <a:solidFill>
              <a:schemeClr val="dk1"/>
            </a:solidFill>
            <a:prstDash val="solid"/>
            <a:round/>
            <a:headEnd type="none" w="med" len="med"/>
            <a:tailEnd type="none" w="med" len="med"/>
          </a:ln>
        </p:spPr>
      </p:cxnSp>
      <p:sp>
        <p:nvSpPr>
          <p:cNvPr id="19" name="Google Shape;311;p45">
            <a:extLst>
              <a:ext uri="{FF2B5EF4-FFF2-40B4-BE49-F238E27FC236}">
                <a16:creationId xmlns:a16="http://schemas.microsoft.com/office/drawing/2014/main" id="{283E1F36-E195-42AB-A174-1F0276350DAA}"/>
              </a:ext>
            </a:extLst>
          </p:cNvPr>
          <p:cNvSpPr txBox="1">
            <a:spLocks/>
          </p:cNvSpPr>
          <p:nvPr/>
        </p:nvSpPr>
        <p:spPr>
          <a:xfrm>
            <a:off x="5921622" y="885693"/>
            <a:ext cx="2243747" cy="33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r>
              <a:rPr lang="en-IN" sz="1400" b="1" u="sng" dirty="0"/>
              <a:t>Shared application, separate database</a:t>
            </a:r>
          </a:p>
        </p:txBody>
      </p:sp>
      <p:sp>
        <p:nvSpPr>
          <p:cNvPr id="20" name="Google Shape;312;p45">
            <a:extLst>
              <a:ext uri="{FF2B5EF4-FFF2-40B4-BE49-F238E27FC236}">
                <a16:creationId xmlns:a16="http://schemas.microsoft.com/office/drawing/2014/main" id="{FB95E833-27F9-4F48-A28B-EE2ED9ECD3FB}"/>
              </a:ext>
            </a:extLst>
          </p:cNvPr>
          <p:cNvSpPr txBox="1">
            <a:spLocks/>
          </p:cNvSpPr>
          <p:nvPr/>
        </p:nvSpPr>
        <p:spPr>
          <a:xfrm>
            <a:off x="5564032" y="1286058"/>
            <a:ext cx="2958887" cy="9741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n-US" sz="1200" dirty="0"/>
              <a:t>Software is shared between all the tenants and it can be customized according to the individual tenant’s requirement but their databases are different</a:t>
            </a:r>
            <a:endParaRPr lang="en-US" sz="1050" dirty="0"/>
          </a:p>
        </p:txBody>
      </p:sp>
      <p:sp>
        <p:nvSpPr>
          <p:cNvPr id="23" name="Google Shape;311;p45">
            <a:extLst>
              <a:ext uri="{FF2B5EF4-FFF2-40B4-BE49-F238E27FC236}">
                <a16:creationId xmlns:a16="http://schemas.microsoft.com/office/drawing/2014/main" id="{1C6605A8-0358-42E8-A588-9DB95265637E}"/>
              </a:ext>
            </a:extLst>
          </p:cNvPr>
          <p:cNvSpPr txBox="1">
            <a:spLocks/>
          </p:cNvSpPr>
          <p:nvPr/>
        </p:nvSpPr>
        <p:spPr>
          <a:xfrm>
            <a:off x="978650" y="3478125"/>
            <a:ext cx="2243747" cy="33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r>
              <a:rPr lang="en-IN" sz="1400" b="1" u="sng" dirty="0"/>
              <a:t>Shared application, shared database</a:t>
            </a:r>
          </a:p>
        </p:txBody>
      </p:sp>
      <p:sp>
        <p:nvSpPr>
          <p:cNvPr id="24" name="Google Shape;312;p45">
            <a:extLst>
              <a:ext uri="{FF2B5EF4-FFF2-40B4-BE49-F238E27FC236}">
                <a16:creationId xmlns:a16="http://schemas.microsoft.com/office/drawing/2014/main" id="{FD9762E9-8FA4-40BD-AD99-26A9E250E40D}"/>
              </a:ext>
            </a:extLst>
          </p:cNvPr>
          <p:cNvSpPr txBox="1">
            <a:spLocks/>
          </p:cNvSpPr>
          <p:nvPr/>
        </p:nvSpPr>
        <p:spPr>
          <a:xfrm>
            <a:off x="734154" y="3857441"/>
            <a:ext cx="2732700" cy="8592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n-US" sz="1200" dirty="0"/>
              <a:t>Each tenant has different collection of tables i.e. schemas in the same database</a:t>
            </a:r>
            <a:endParaRPr lang="en-US" sz="1050" dirty="0"/>
          </a:p>
        </p:txBody>
      </p:sp>
      <p:sp>
        <p:nvSpPr>
          <p:cNvPr id="27" name="Google Shape;311;p45">
            <a:extLst>
              <a:ext uri="{FF2B5EF4-FFF2-40B4-BE49-F238E27FC236}">
                <a16:creationId xmlns:a16="http://schemas.microsoft.com/office/drawing/2014/main" id="{A96D2FFD-6219-4F88-B1C7-4E9F256D644B}"/>
              </a:ext>
            </a:extLst>
          </p:cNvPr>
          <p:cNvSpPr txBox="1">
            <a:spLocks/>
          </p:cNvSpPr>
          <p:nvPr/>
        </p:nvSpPr>
        <p:spPr>
          <a:xfrm>
            <a:off x="5921603" y="3478125"/>
            <a:ext cx="2243747" cy="33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r>
              <a:rPr lang="en-IN" sz="1400" b="1" u="sng" dirty="0"/>
              <a:t>Shared database, same schema</a:t>
            </a:r>
          </a:p>
        </p:txBody>
      </p:sp>
      <p:sp>
        <p:nvSpPr>
          <p:cNvPr id="28" name="Google Shape;312;p45">
            <a:extLst>
              <a:ext uri="{FF2B5EF4-FFF2-40B4-BE49-F238E27FC236}">
                <a16:creationId xmlns:a16="http://schemas.microsoft.com/office/drawing/2014/main" id="{80528B03-E0C3-47D1-AB04-CCA9690CFF80}"/>
              </a:ext>
            </a:extLst>
          </p:cNvPr>
          <p:cNvSpPr txBox="1">
            <a:spLocks/>
          </p:cNvSpPr>
          <p:nvPr/>
        </p:nvSpPr>
        <p:spPr>
          <a:xfrm>
            <a:off x="5677126" y="3857440"/>
            <a:ext cx="2732700" cy="8592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1400"/>
              <a:buFont typeface="Didact Gothic"/>
              <a:buNone/>
              <a:defRPr sz="1400" b="0" i="0" u="none" strike="noStrike" cap="none">
                <a:solidFill>
                  <a:schemeClr val="dk1"/>
                </a:solidFill>
                <a:latin typeface="Didact Gothic"/>
                <a:ea typeface="Didact Gothic"/>
                <a:cs typeface="Didact Gothic"/>
                <a:sym typeface="Didact Gothic"/>
              </a:defRPr>
            </a:lvl9pPr>
          </a:lstStyle>
          <a:p>
            <a:pPr marL="0" indent="0"/>
            <a:r>
              <a:rPr lang="en-US" sz="1200" dirty="0"/>
              <a:t>All tenants share same tables in the same database</a:t>
            </a:r>
            <a:endParaRPr lang="en-US" sz="10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6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RELATED WORK</a:t>
            </a:r>
          </a:p>
        </p:txBody>
      </p:sp>
      <p:sp>
        <p:nvSpPr>
          <p:cNvPr id="665" name="Google Shape;665;p64"/>
          <p:cNvSpPr txBox="1">
            <a:spLocks noGrp="1"/>
          </p:cNvSpPr>
          <p:nvPr>
            <p:ph type="body" idx="1"/>
          </p:nvPr>
        </p:nvSpPr>
        <p:spPr>
          <a:xfrm>
            <a:off x="713225" y="1243700"/>
            <a:ext cx="6354600" cy="3255300"/>
          </a:xfrm>
          <a:prstGeom prst="rect">
            <a:avLst/>
          </a:prstGeom>
        </p:spPr>
        <p:txBody>
          <a:bodyPr spcFirstLastPara="1" wrap="square" lIns="91425" tIns="91425" rIns="91425" bIns="91425" anchor="t" anchorCtr="0">
            <a:noAutofit/>
          </a:bodyPr>
          <a:lstStyle/>
          <a:p>
            <a:pPr marL="425450" indent="-285750" algn="just">
              <a:buFont typeface="Arial" panose="020B0604020202020204" pitchFamily="34" charset="0"/>
              <a:buChar char="•"/>
            </a:pPr>
            <a:endParaRPr lang="en-US" dirty="0"/>
          </a:p>
          <a:p>
            <a:pPr marL="425450" indent="-285750" algn="just">
              <a:buFont typeface="Arial" panose="020B0604020202020204" pitchFamily="34" charset="0"/>
              <a:buChar char="•"/>
            </a:pPr>
            <a:r>
              <a:rPr lang="en-US" dirty="0"/>
              <a:t>After performing systematic mapping study, it was found that </a:t>
            </a:r>
            <a:r>
              <a:rPr lang="en-US" b="1" dirty="0"/>
              <a:t>Shared application-Shared database </a:t>
            </a:r>
            <a:r>
              <a:rPr lang="en-US" dirty="0"/>
              <a:t>storage strategy is the most popular strategy to be used in the multi-tenant architecture. </a:t>
            </a:r>
          </a:p>
          <a:p>
            <a:pPr marL="425450" indent="-285750" algn="just">
              <a:buFont typeface="Arial" panose="020B0604020202020204" pitchFamily="34" charset="0"/>
              <a:buChar char="•"/>
            </a:pPr>
            <a:r>
              <a:rPr lang="en-US" dirty="0"/>
              <a:t>Number of factors contributed in this decision, foremost is the low cost involved in this storage strategy. Other factors are safety features and characteristics of tenants i.e. number, size of the database and the number of users per tenant. </a:t>
            </a:r>
          </a:p>
          <a:p>
            <a:pPr marL="425450" indent="-285750" algn="just">
              <a:buFont typeface="Arial" panose="020B0604020202020204" pitchFamily="34" charset="0"/>
              <a:buChar char="•"/>
            </a:pPr>
            <a:r>
              <a:rPr lang="en-IN" dirty="0"/>
              <a:t>There are different challenges associated with multi-tenant architecture such as scalability, ease of development &amp; maintenance, isolation etc. </a:t>
            </a:r>
          </a:p>
          <a:p>
            <a:pPr marL="425450" indent="-285750" algn="just">
              <a:buFont typeface="Arial" panose="020B0604020202020204" pitchFamily="34" charset="0"/>
              <a:buChar char="•"/>
            </a:pPr>
            <a:r>
              <a:rPr lang="en-US" dirty="0"/>
              <a:t>Authors have listed challenges affecting Multi-tenant architecture, namely: configuration and extensibility. In the multi-tenant environment, though all the tenants share resources, some components or features can be customized according to tenant specific needs.</a:t>
            </a:r>
            <a:r>
              <a:rPr lang="en-IN" dirty="0"/>
              <a:t> </a:t>
            </a:r>
          </a:p>
        </p:txBody>
      </p:sp>
      <p:cxnSp>
        <p:nvCxnSpPr>
          <p:cNvPr id="666" name="Google Shape;666;p64"/>
          <p:cNvCxnSpPr/>
          <p:nvPr/>
        </p:nvCxnSpPr>
        <p:spPr>
          <a:xfrm>
            <a:off x="825344" y="1206513"/>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128479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8" name="Google Shape;438;p52"/>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PROPOSED SYSTEM</a:t>
            </a:r>
            <a:br>
              <a:rPr lang="en-IN" dirty="0"/>
            </a:br>
            <a:endParaRPr dirty="0"/>
          </a:p>
        </p:txBody>
      </p:sp>
      <p:sp>
        <p:nvSpPr>
          <p:cNvPr id="440" name="Google Shape;440;p52"/>
          <p:cNvSpPr txBox="1">
            <a:spLocks noGrp="1"/>
          </p:cNvSpPr>
          <p:nvPr>
            <p:ph type="subTitle" idx="1"/>
          </p:nvPr>
        </p:nvSpPr>
        <p:spPr>
          <a:xfrm>
            <a:off x="740229" y="1337106"/>
            <a:ext cx="6715821" cy="157300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Traditional relational databases are not well equipped to handle large volume of unstructured data. It is here that NoSQL databases are appropriate. The current work uses Apache Cassandra; a column based NoSQL database management system which is a distributed, scalable and highly available data store. It does not have a single point of failure. The design of a multitenant architecture using Cassandra has been illustrated below and described next taking an event booking system as a SaaS application.</a:t>
            </a:r>
            <a:endParaRPr dirty="0"/>
          </a:p>
        </p:txBody>
      </p:sp>
      <p:cxnSp>
        <p:nvCxnSpPr>
          <p:cNvPr id="445" name="Google Shape;445;p52"/>
          <p:cNvCxnSpPr/>
          <p:nvPr/>
        </p:nvCxnSpPr>
        <p:spPr>
          <a:xfrm>
            <a:off x="4251963" y="1168413"/>
            <a:ext cx="647100" cy="0"/>
          </a:xfrm>
          <a:prstGeom prst="straightConnector1">
            <a:avLst/>
          </a:prstGeom>
          <a:noFill/>
          <a:ln w="19050" cap="flat" cmpd="sng">
            <a:solidFill>
              <a:schemeClr val="dk1"/>
            </a:solidFill>
            <a:prstDash val="solid"/>
            <a:round/>
            <a:headEnd type="none" w="med" len="med"/>
            <a:tailEnd type="none" w="med" len="med"/>
          </a:ln>
        </p:spPr>
      </p:cxnSp>
      <p:pic>
        <p:nvPicPr>
          <p:cNvPr id="11" name="Picture 10">
            <a:extLst>
              <a:ext uri="{FF2B5EF4-FFF2-40B4-BE49-F238E27FC236}">
                <a16:creationId xmlns:a16="http://schemas.microsoft.com/office/drawing/2014/main" id="{52627C1B-03A3-41F0-8F2E-F4A867DFC745}"/>
              </a:ext>
            </a:extLst>
          </p:cNvPr>
          <p:cNvPicPr>
            <a:picLocks noChangeAspect="1"/>
          </p:cNvPicPr>
          <p:nvPr/>
        </p:nvPicPr>
        <p:blipFill>
          <a:blip r:embed="rId3"/>
          <a:stretch>
            <a:fillRect/>
          </a:stretch>
        </p:blipFill>
        <p:spPr>
          <a:xfrm>
            <a:off x="2715646" y="2910111"/>
            <a:ext cx="3712708" cy="2027886"/>
          </a:xfrm>
          <a:prstGeom prst="rect">
            <a:avLst/>
          </a:prstGeom>
        </p:spPr>
      </p:pic>
    </p:spTree>
    <p:extLst>
      <p:ext uri="{BB962C8B-B14F-4D97-AF65-F5344CB8AC3E}">
        <p14:creationId xmlns:p14="http://schemas.microsoft.com/office/powerpoint/2010/main" val="1565764852"/>
      </p:ext>
    </p:extLst>
  </p:cSld>
  <p:clrMapOvr>
    <a:masterClrMapping/>
  </p:clrMapOvr>
</p:sld>
</file>

<file path=ppt/theme/theme1.xml><?xml version="1.0" encoding="utf-8"?>
<a:theme xmlns:a="http://schemas.openxmlformats.org/drawingml/2006/main"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TotalTime>
  <Words>1210</Words>
  <Application>Microsoft Office PowerPoint</Application>
  <PresentationFormat>On-screen Show (16:9)</PresentationFormat>
  <Paragraphs>93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Didact Gothic</vt:lpstr>
      <vt:lpstr>Arial</vt:lpstr>
      <vt:lpstr>Julius Sans One</vt:lpstr>
      <vt:lpstr>Questrial</vt:lpstr>
      <vt:lpstr>Wingdings</vt:lpstr>
      <vt:lpstr>Minimalist Grayscale Pitch Deck by Slidesgo</vt:lpstr>
      <vt:lpstr>A MULTI-TENANT DATA STORE USING COLUMN BASED NOSQL DATABASE</vt:lpstr>
      <vt:lpstr>TABLE OF CONTENTS</vt:lpstr>
      <vt:lpstr>ABSTRACT</vt:lpstr>
      <vt:lpstr>INTRODUCTION</vt:lpstr>
      <vt:lpstr>INTRODUCTION</vt:lpstr>
      <vt:lpstr>RELATED WORK</vt:lpstr>
      <vt:lpstr>Different storage strategies in multitenancy</vt:lpstr>
      <vt:lpstr>RELATED WORK</vt:lpstr>
      <vt:lpstr>PROPOSED SYSTEM </vt:lpstr>
      <vt:lpstr>Proposed system </vt:lpstr>
      <vt:lpstr>PROPOSED SYSTEM</vt:lpstr>
      <vt:lpstr>PowerPoint Presentation</vt:lpstr>
      <vt:lpstr>RESULTS </vt:lpstr>
      <vt:lpstr>CONCLUSION</vt:lpstr>
      <vt:lpstr>BIBLIOGRAPHY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Multitenant data store using column based nosql database</dc:title>
  <cp:lastModifiedBy>KAPIL WAGH</cp:lastModifiedBy>
  <cp:revision>59</cp:revision>
  <dcterms:modified xsi:type="dcterms:W3CDTF">2021-04-19T04:47:34Z</dcterms:modified>
</cp:coreProperties>
</file>