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42"/>
  </p:notesMasterIdLst>
  <p:sldIdLst>
    <p:sldId id="260" r:id="rId4"/>
    <p:sldId id="258" r:id="rId5"/>
    <p:sldId id="289" r:id="rId6"/>
    <p:sldId id="290" r:id="rId7"/>
    <p:sldId id="291" r:id="rId8"/>
    <p:sldId id="293" r:id="rId9"/>
    <p:sldId id="292" r:id="rId10"/>
    <p:sldId id="267" r:id="rId11"/>
    <p:sldId id="266" r:id="rId12"/>
    <p:sldId id="256" r:id="rId13"/>
    <p:sldId id="257" r:id="rId14"/>
    <p:sldId id="275" r:id="rId15"/>
    <p:sldId id="276" r:id="rId16"/>
    <p:sldId id="261" r:id="rId17"/>
    <p:sldId id="262" r:id="rId18"/>
    <p:sldId id="265" r:id="rId19"/>
    <p:sldId id="264" r:id="rId20"/>
    <p:sldId id="263" r:id="rId21"/>
    <p:sldId id="280" r:id="rId22"/>
    <p:sldId id="281" r:id="rId23"/>
    <p:sldId id="285" r:id="rId24"/>
    <p:sldId id="277" r:id="rId25"/>
    <p:sldId id="278" r:id="rId26"/>
    <p:sldId id="279" r:id="rId27"/>
    <p:sldId id="268" r:id="rId28"/>
    <p:sldId id="269" r:id="rId29"/>
    <p:sldId id="283" r:id="rId30"/>
    <p:sldId id="270" r:id="rId31"/>
    <p:sldId id="272" r:id="rId32"/>
    <p:sldId id="271" r:id="rId33"/>
    <p:sldId id="273" r:id="rId34"/>
    <p:sldId id="274" r:id="rId35"/>
    <p:sldId id="282" r:id="rId36"/>
    <p:sldId id="294" r:id="rId37"/>
    <p:sldId id="287" r:id="rId38"/>
    <p:sldId id="286" r:id="rId39"/>
    <p:sldId id="288" r:id="rId40"/>
    <p:sldId id="284" r:id="rId4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0" y="8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hepopp.com/how-to-choose-colors-for-powerpoint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hepopp.com/how-to-use-picture-placeholder/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hepopp.com/contactform/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popp.com/%E3%83%95%E3%82%A9%E3%83%B3%E3%83%88%E3%81%AE%E5%9F%8B%E3%82%81%E8%BE%BC%E3%81%BF%E3%81%A0%E3%81%91%E3%81%98%E3%82%83%E3%81%AA%E3%81%84-%E3%83%95%E3%82%A9%E3%83%B3%E3%83%88%E3%82%A4%E3%83%B3/" TargetMode="External"/><Relationship Id="rId2" Type="http://schemas.openxmlformats.org/officeDocument/2006/relationships/hyperlink" Target="http://thepopp.com/font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パワーポイントテンプレート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</a:t>
            </a:r>
            <a:r>
              <a:rPr lang="ja-JP" altLang="en-US" dirty="0"/>
              <a:t> </a:t>
            </a:r>
            <a:r>
              <a:rPr lang="en-US" altLang="ja-JP" dirty="0"/>
              <a:t>|</a:t>
            </a:r>
            <a:r>
              <a:rPr lang="ja-JP" altLang="en-US" dirty="0"/>
              <a:t> 和文対応レイアウト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コンテンツのないレイアウト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テキストのみのレイアウト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中央にテキストのみがあるシンプルなレイアウト。</a:t>
            </a:r>
            <a:br>
              <a:rPr lang="en-US" altLang="ja-JP" dirty="0"/>
            </a:br>
            <a:r>
              <a:rPr lang="ja-JP" altLang="en-US" dirty="0"/>
              <a:t>端的に物事を述べる際に利用します。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446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タイトルとテキストのみのレイアウト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ヘッダ部分</a:t>
            </a:r>
            <a:r>
              <a:rPr lang="ja-JP" altLang="en-US" dirty="0"/>
              <a:t>を削除し、スライドタイトルと本文を近づけ中央に配置しました。</a:t>
            </a:r>
            <a:endParaRPr lang="en-US" altLang="ja-JP" dirty="0"/>
          </a:p>
          <a:p>
            <a:r>
              <a:rPr lang="ja-JP" altLang="en-US" dirty="0"/>
              <a:t>要点を簡潔に述べる際に適しています。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59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タイトルさえない、テキストだけのレイアウト。</a:t>
            </a:r>
            <a:endParaRPr kumimoji="1" lang="en-US" altLang="ja-JP" dirty="0"/>
          </a:p>
          <a:p>
            <a:r>
              <a:rPr lang="ja-JP" altLang="en-US" dirty="0"/>
              <a:t>場面展開などに利用することができます。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6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下に見出しとテキストがあるレイアウト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上の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色、および明度違いの色のみを使用します。</a:t>
            </a:r>
            <a:endParaRPr kumimoji="1" lang="en-US" altLang="ja-JP" dirty="0"/>
          </a:p>
          <a:p>
            <a:r>
              <a:rPr lang="ja-JP" altLang="en-US" dirty="0"/>
              <a:t>色については、下の記事を参考にしてください。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http://thepopp.com/how-to-choose-colors-for-powerpoint/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カラーテーマ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1942871" y="3607414"/>
            <a:ext cx="3373039" cy="1897976"/>
            <a:chOff x="1636230" y="2409827"/>
            <a:chExt cx="3373039" cy="1897976"/>
          </a:xfrm>
        </p:grpSpPr>
        <p:sp>
          <p:nvSpPr>
            <p:cNvPr id="11" name="正方形/長方形 10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636230" y="3784583"/>
              <a:ext cx="3373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メインテキストカラー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9900128" y="3607414"/>
            <a:ext cx="2114681" cy="1897976"/>
            <a:chOff x="2265409" y="2409827"/>
            <a:chExt cx="2114681" cy="1897976"/>
          </a:xfrm>
        </p:grpSpPr>
        <p:sp>
          <p:nvSpPr>
            <p:cNvPr id="16" name="正方形/長方形 15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265409" y="3784583"/>
              <a:ext cx="2114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メインカラー</a:t>
              </a: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769616" y="3607414"/>
            <a:ext cx="3047629" cy="1897976"/>
            <a:chOff x="1798936" y="2409827"/>
            <a:chExt cx="3047629" cy="1897976"/>
          </a:xfrm>
        </p:grpSpPr>
        <p:sp>
          <p:nvSpPr>
            <p:cNvPr id="19" name="正方形/長方形 18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798936" y="3784583"/>
              <a:ext cx="3047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サブテキストカラー</a:t>
              </a: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3274827" y="3607414"/>
            <a:ext cx="2693366" cy="1897976"/>
            <a:chOff x="1976068" y="2409827"/>
            <a:chExt cx="2693366" cy="1897976"/>
          </a:xfrm>
        </p:grpSpPr>
        <p:sp>
          <p:nvSpPr>
            <p:cNvPr id="22" name="正方形/長方形 21"/>
            <p:cNvSpPr/>
            <p:nvPr/>
          </p:nvSpPr>
          <p:spPr>
            <a:xfrm>
              <a:off x="2756080" y="2409827"/>
              <a:ext cx="1133340" cy="11333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976068" y="3784583"/>
              <a:ext cx="2693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/>
                <a:t>アクセントカラー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箇条書きスライド </a:t>
            </a:r>
            <a:r>
              <a:rPr lang="ja-JP" altLang="en-US" dirty="0"/>
              <a:t>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項目数が</a:t>
            </a:r>
            <a:r>
              <a:rPr lang="ja-JP" altLang="en-US" dirty="0">
                <a:solidFill>
                  <a:schemeClr val="accent1"/>
                </a:solidFill>
              </a:rPr>
              <a:t>それほど多くないとき</a:t>
            </a:r>
            <a:r>
              <a:rPr lang="ja-JP" altLang="en-US" dirty="0"/>
              <a:t>に使用する箇条書きレイアウトです</a:t>
            </a:r>
            <a:endParaRPr lang="en-US" altLang="ja-JP" dirty="0"/>
          </a:p>
          <a:p>
            <a:r>
              <a:rPr lang="ja-JP" altLang="en-US" dirty="0"/>
              <a:t>なるべく</a:t>
            </a:r>
            <a:r>
              <a:rPr lang="ja-JP" altLang="en-US" dirty="0">
                <a:solidFill>
                  <a:schemeClr val="accent2"/>
                </a:solidFill>
              </a:rPr>
              <a:t>第</a:t>
            </a:r>
            <a:r>
              <a:rPr lang="en-US" altLang="ja-JP" dirty="0">
                <a:solidFill>
                  <a:schemeClr val="accent2"/>
                </a:solidFill>
              </a:rPr>
              <a:t>2</a:t>
            </a:r>
            <a:r>
              <a:rPr lang="ja-JP" altLang="en-US" dirty="0">
                <a:solidFill>
                  <a:schemeClr val="accent2"/>
                </a:solidFill>
              </a:rPr>
              <a:t>レベルまでの使用</a:t>
            </a:r>
            <a:r>
              <a:rPr lang="ja-JP" altLang="en-US" dirty="0"/>
              <a:t>におさえてください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レベルは少し小さな文字で表示します</a:t>
            </a:r>
            <a:endParaRPr kumimoji="1"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レベルはサブテキストカラーで表示します</a:t>
            </a:r>
            <a:endParaRPr lang="en-US" altLang="ja-JP" dirty="0"/>
          </a:p>
          <a:p>
            <a:pPr lvl="2"/>
            <a:r>
              <a:rPr lang="ja-JP" altLang="en-US" dirty="0"/>
              <a:t>これ以降のレベルは使わないでください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70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箇条書きスライド </a:t>
            </a:r>
            <a:r>
              <a:rPr lang="ja-JP" altLang="en-US" dirty="0"/>
              <a:t>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上に</a:t>
            </a:r>
            <a:r>
              <a:rPr lang="ja-JP" altLang="en-US" dirty="0">
                <a:solidFill>
                  <a:schemeClr val="accent1"/>
                </a:solidFill>
              </a:rPr>
              <a:t>図やテキスト</a:t>
            </a:r>
            <a:r>
              <a:rPr lang="ja-JP" altLang="en-US" dirty="0"/>
              <a:t>を入れるための空間をあけてある箇条書きレイアウト</a:t>
            </a:r>
            <a:endParaRPr lang="en-US" altLang="ja-JP" dirty="0"/>
          </a:p>
          <a:p>
            <a:r>
              <a:rPr lang="ja-JP" altLang="en-US" dirty="0"/>
              <a:t>なるべく第</a:t>
            </a:r>
            <a:r>
              <a:rPr lang="en-US" altLang="ja-JP" dirty="0"/>
              <a:t>2</a:t>
            </a:r>
            <a:r>
              <a:rPr lang="ja-JP" altLang="en-US" dirty="0"/>
              <a:t>レベルまでの使用におさえてください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レベルは少し小さな文字で表示します</a:t>
            </a:r>
            <a:endParaRPr kumimoji="1"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レベルはサブテキストカラーで表示します</a:t>
            </a:r>
            <a:endParaRPr lang="en-US" altLang="ja-JP" dirty="0"/>
          </a:p>
          <a:p>
            <a:pPr lvl="2"/>
            <a:r>
              <a:rPr lang="ja-JP" altLang="en-US" dirty="0"/>
              <a:t>これ以降のレベルは使わないでください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133928" y="3026535"/>
            <a:ext cx="8020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ここに </a:t>
            </a:r>
            <a:r>
              <a:rPr kumimoji="1" lang="ja-JP" altLang="en-US" sz="5400" dirty="0">
                <a:solidFill>
                  <a:schemeClr val="accent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図</a:t>
            </a:r>
            <a:r>
              <a:rPr kumimoji="1" lang="ja-JP" altLang="en-US" sz="3600" dirty="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 </a:t>
            </a:r>
            <a:r>
              <a:rPr kumimoji="1" lang="ja-JP" altLang="en-US" sz="3600" dirty="0"/>
              <a:t>や </a:t>
            </a:r>
            <a:r>
              <a:rPr kumimoji="1" lang="ja-JP" altLang="en-US" sz="5400" dirty="0">
                <a:solidFill>
                  <a:schemeClr val="accent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テキスト</a:t>
            </a:r>
            <a:r>
              <a:rPr kumimoji="1" lang="ja-JP" altLang="en-US" sz="3600" dirty="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 </a:t>
            </a:r>
            <a:r>
              <a:rPr kumimoji="1" lang="ja-JP" altLang="en-US" sz="3600" dirty="0"/>
              <a:t>を挿入します</a:t>
            </a:r>
          </a:p>
        </p:txBody>
      </p:sp>
    </p:spTree>
    <p:extLst>
      <p:ext uri="{BB962C8B-B14F-4D97-AF65-F5344CB8AC3E}">
        <p14:creationId xmlns:p14="http://schemas.microsoft.com/office/powerpoint/2010/main" val="223519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箇条書きスライド その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項目数が多いときに使用する箇条書きレイアウトです</a:t>
            </a:r>
            <a:endParaRPr lang="en-US" altLang="ja-JP" dirty="0"/>
          </a:p>
          <a:p>
            <a:r>
              <a:rPr lang="ja-JP" altLang="en-US" dirty="0"/>
              <a:t>箇条書きを画面いっぱいに使わざるを得ないときに使って下さい</a:t>
            </a:r>
            <a:endParaRPr lang="en-US" altLang="ja-JP" dirty="0"/>
          </a:p>
          <a:p>
            <a:pPr lvl="1"/>
            <a:r>
              <a:rPr lang="ja-JP" altLang="en-US" dirty="0"/>
              <a:t>このレイアウトの使用はあまり推奨しません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65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つあるレイアウト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番目の見出し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箇条書き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</a:p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番目の見出し</a:t>
            </a:r>
          </a:p>
        </p:txBody>
      </p:sp>
    </p:spTree>
    <p:extLst>
      <p:ext uri="{BB962C8B-B14F-4D97-AF65-F5344CB8AC3E}">
        <p14:creationId xmlns:p14="http://schemas.microsoft.com/office/powerpoint/2010/main" val="11268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順序を説明するためのレイアウト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その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/>
                </a:solidFill>
              </a:rPr>
              <a:t>順番を説明する</a:t>
            </a:r>
            <a:r>
              <a:rPr lang="ja-JP" altLang="en-US" dirty="0"/>
              <a:t>ためのレイアウトです</a:t>
            </a:r>
            <a:endParaRPr lang="en-US" altLang="ja-JP" dirty="0"/>
          </a:p>
          <a:p>
            <a:r>
              <a:rPr kumimoji="1" lang="ja-JP" altLang="en-US" dirty="0"/>
              <a:t>ポイントを列挙するためにも使えます</a:t>
            </a:r>
            <a:endParaRPr kumimoji="1"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レベルのみ対応しています</a:t>
            </a:r>
            <a:endParaRPr lang="en-US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ここには説明や補足などを書きます。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3</a:t>
            </a:r>
            <a:r>
              <a:rPr lang="ja-JP" altLang="en-US" dirty="0"/>
              <a:t>行までに収めてください。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13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パワーポイントテンプレート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 | </a:t>
            </a:r>
            <a:r>
              <a:rPr kumimoji="1" lang="ja-JP" altLang="en-US" dirty="0"/>
              <a:t>和文対応レイアウト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順序を説明するためのレイアウト </a:t>
            </a:r>
            <a:r>
              <a:rPr lang="en-US" altLang="ja-JP" dirty="0"/>
              <a:t>– </a:t>
            </a:r>
            <a:r>
              <a:rPr lang="ja-JP" altLang="en-US" dirty="0"/>
              <a:t>その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説明や補足を入力します。</a:t>
            </a:r>
            <a:endParaRPr kumimoji="1"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3</a:t>
            </a:r>
            <a:r>
              <a:rPr lang="ja-JP" altLang="en-US" dirty="0"/>
              <a:t>行までに収めてください。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その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には</a:t>
            </a:r>
            <a:r>
              <a:rPr kumimoji="1" lang="ja-JP" altLang="en-US" dirty="0"/>
              <a:t>見出しがついています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/>
                </a:solidFill>
              </a:rPr>
              <a:t>順番を説明する</a:t>
            </a:r>
            <a:r>
              <a:rPr lang="ja-JP" altLang="en-US" dirty="0"/>
              <a:t>ためのレイアウトです</a:t>
            </a:r>
            <a:endParaRPr lang="en-US" altLang="ja-JP" dirty="0"/>
          </a:p>
          <a:p>
            <a:r>
              <a:rPr lang="ja-JP" altLang="en-US" dirty="0"/>
              <a:t>ポイントを列挙するためにも使えます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レベルのみ対応しています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502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上部に大きなテキストがあるレイアウト。</a:t>
            </a:r>
            <a:endParaRPr kumimoji="1" lang="en-US" altLang="ja-JP" dirty="0"/>
          </a:p>
          <a:p>
            <a:r>
              <a:rPr lang="ja-JP" altLang="en-US" dirty="0"/>
              <a:t>特に強調したいことがある場合に使います。</a:t>
            </a:r>
            <a:endParaRPr kumimoji="1" lang="ja-JP" altLang="en-US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いざ、京都へ。</a:t>
            </a:r>
          </a:p>
        </p:txBody>
      </p:sp>
    </p:spTree>
    <p:extLst>
      <p:ext uri="{BB962C8B-B14F-4D97-AF65-F5344CB8AC3E}">
        <p14:creationId xmlns:p14="http://schemas.microsoft.com/office/powerpoint/2010/main" val="2487610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lang="ja-JP" altLang="en-US" dirty="0" err="1"/>
              <a:t>つの</a:t>
            </a:r>
            <a:r>
              <a:rPr lang="ja-JP" altLang="en-US" dirty="0"/>
              <a:t>キーワードと説明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キーワード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行以内に収めてください。</a:t>
            </a:r>
            <a:endParaRPr kumimoji="1"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139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キーワードと説明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キーワード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行以内に収めてください。</a:t>
            </a:r>
            <a:endParaRPr kumimoji="1"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237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r>
              <a:rPr kumimoji="1" lang="ja-JP" altLang="en-US" dirty="0" err="1"/>
              <a:t>つ</a:t>
            </a:r>
            <a:r>
              <a:rPr lang="ja-JP" altLang="en-US" dirty="0" err="1"/>
              <a:t>の</a:t>
            </a:r>
            <a:r>
              <a:rPr lang="ja-JP" altLang="en-US" dirty="0"/>
              <a:t>キーワードと説明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キーワード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  <a:p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行以内に収めてください。</a:t>
            </a:r>
            <a:endParaRPr kumimoji="1"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キーワードの説明文。</a:t>
            </a:r>
            <a:endParaRPr lang="en-US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キーワード 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ja-JP" altLang="en-US" dirty="0"/>
              <a:t>キーワードの説明文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903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画像を挿入できるレイアウト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273825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左に画像、右に箇条書きがあるレイアウト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画像のプレースホルダを用いています</a:t>
            </a:r>
            <a:endParaRPr kumimoji="1" lang="en-US" altLang="ja-JP" dirty="0"/>
          </a:p>
          <a:p>
            <a:r>
              <a:rPr lang="ja-JP" altLang="en-US" dirty="0"/>
              <a:t>クリックしてファイルを選ぶだけで、簡単に画像を挿入することができます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877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画像と箇条書き </a:t>
            </a:r>
            <a:r>
              <a:rPr kumimoji="1" lang="en-US" altLang="ja-JP" dirty="0"/>
              <a:t>– </a:t>
            </a:r>
            <a:r>
              <a:rPr lang="en-US" altLang="ja-JP" dirty="0"/>
              <a:t>2</a:t>
            </a:r>
            <a:r>
              <a:rPr lang="ja-JP" altLang="en-US" dirty="0"/>
              <a:t>つずつ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画像と箇条書きが</a:t>
            </a:r>
            <a:r>
              <a:rPr lang="en-US" altLang="ja-JP" dirty="0"/>
              <a:t>2</a:t>
            </a:r>
            <a:r>
              <a:rPr lang="ja-JP" altLang="en-US" dirty="0" err="1"/>
              <a:t>つずつ</a:t>
            </a:r>
            <a:r>
              <a:rPr lang="ja-JP" altLang="en-US" dirty="0"/>
              <a:t>あるレイアウト</a:t>
            </a:r>
            <a:endParaRPr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画像と箇条書きが</a:t>
            </a:r>
            <a:r>
              <a:rPr lang="en-US" altLang="ja-JP" dirty="0"/>
              <a:t>2</a:t>
            </a:r>
            <a:r>
              <a:rPr lang="ja-JP" altLang="en-US" dirty="0" err="1"/>
              <a:t>つずつ</a:t>
            </a:r>
            <a:r>
              <a:rPr lang="ja-JP" altLang="en-US" dirty="0"/>
              <a:t>あるレイアウト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30558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幅いっぱいに広がる画像を挿入できるレイアウト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幅いっぱいに画像を挿入することのできるレイアウトです。図のプレースホルダについては次の記事を参考にしてください。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http://thepopp.com/how-to-use-picture-placeholder/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96858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449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パワーポイントテンプレート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 | </a:t>
            </a:r>
            <a:r>
              <a:rPr kumimoji="1" lang="ja-JP" altLang="en-US" dirty="0"/>
              <a:t>和文対応レイアウト</a:t>
            </a:r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5202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フルスクリーン画像とタイトル</a:t>
            </a:r>
          </a:p>
        </p:txBody>
      </p:sp>
    </p:spTree>
    <p:extLst>
      <p:ext uri="{BB962C8B-B14F-4D97-AF65-F5344CB8AC3E}">
        <p14:creationId xmlns:p14="http://schemas.microsoft.com/office/powerpoint/2010/main" val="2850780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フルスクリーン画像とタイトルおよびテキスト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フルスクリーン画像の上に、タイトルとテキストを入れられます。</a:t>
            </a:r>
            <a:endParaRPr kumimoji="1" lang="en-US" altLang="ja-JP" dirty="0"/>
          </a:p>
          <a:p>
            <a:r>
              <a:rPr kumimoji="1" lang="ja-JP" altLang="en-US" dirty="0"/>
              <a:t>明るい画像の場合は、テキストの白黒を反転させてください。</a:t>
            </a:r>
            <a:endParaRPr kumimoji="1" lang="en-US" altLang="ja-JP" dirty="0"/>
          </a:p>
          <a:p>
            <a:r>
              <a:rPr lang="ja-JP" altLang="en-US" dirty="0"/>
              <a:t>画像の色味を調整してもよいと思います。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2410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左半分を</a:t>
            </a:r>
            <a:endParaRPr kumimoji="1" lang="en-US" altLang="ja-JP" dirty="0"/>
          </a:p>
          <a:p>
            <a:r>
              <a:rPr kumimoji="1" lang="ja-JP" altLang="en-US" dirty="0"/>
              <a:t>画像が占めるレイアウト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縦に長い画像を印象的に</a:t>
            </a:r>
            <a:br>
              <a:rPr kumimoji="1" lang="en-US" altLang="ja-JP" dirty="0"/>
            </a:br>
            <a:r>
              <a:rPr kumimoji="1" lang="ja-JP" altLang="en-US" dirty="0"/>
              <a:t>見せることができます</a:t>
            </a:r>
            <a:endParaRPr kumimoji="1" lang="en-US" altLang="ja-JP" dirty="0"/>
          </a:p>
          <a:p>
            <a:r>
              <a:rPr lang="ja-JP" altLang="en-US" dirty="0"/>
              <a:t>画像のプレースホルダを使用しています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6286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上半分を画像が占めるレイアウト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横に長いスライドを印象的にみせることができます。</a:t>
            </a:r>
            <a:endParaRPr kumimoji="1" lang="en-US" altLang="ja-JP" dirty="0"/>
          </a:p>
          <a:p>
            <a:r>
              <a:rPr lang="ja-JP" altLang="en-US" dirty="0"/>
              <a:t>図のプレースホルダを利用しています。</a:t>
            </a:r>
            <a:endParaRPr lang="en-US" altLang="ja-JP" dirty="0"/>
          </a:p>
          <a:p>
            <a:r>
              <a:rPr kumimoji="1" lang="ja-JP" altLang="en-US" dirty="0"/>
              <a:t>最大</a:t>
            </a:r>
            <a:r>
              <a:rPr kumimoji="1" lang="en-US" altLang="ja-JP" dirty="0"/>
              <a:t>3</a:t>
            </a:r>
            <a:r>
              <a:rPr kumimoji="1" lang="ja-JP" altLang="en-US" dirty="0"/>
              <a:t>行までに収めてください。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809712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おわりに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2695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お問い合わせ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web: </a:t>
            </a:r>
            <a:r>
              <a:rPr lang="en-US" altLang="ja-JP" dirty="0">
                <a:hlinkClick r:id="rId2"/>
              </a:rPr>
              <a:t>http://thepopp.com</a:t>
            </a:r>
            <a:endParaRPr kumimoji="1" lang="en-US" altLang="ja-JP" dirty="0"/>
          </a:p>
          <a:p>
            <a:r>
              <a:rPr kumimoji="1" lang="en-US" altLang="ja-JP" dirty="0"/>
              <a:t>e-mail</a:t>
            </a:r>
            <a:r>
              <a:rPr lang="en-US" altLang="ja-JP" dirty="0"/>
              <a:t>: </a:t>
            </a:r>
            <a:r>
              <a:rPr lang="en-US" altLang="ja-JP" dirty="0">
                <a:hlinkClick r:id="rId3"/>
              </a:rPr>
              <a:t>http://thepopp.com/contactform/</a:t>
            </a:r>
            <a:endParaRPr lang="en-US" altLang="ja-JP" dirty="0"/>
          </a:p>
          <a:p>
            <a:r>
              <a:rPr lang="en-US" altLang="ja-JP" dirty="0" err="1"/>
              <a:t>facebook</a:t>
            </a:r>
            <a:r>
              <a:rPr lang="en-US" altLang="ja-JP" dirty="0"/>
              <a:t>: facebook.com/</a:t>
            </a:r>
            <a:r>
              <a:rPr lang="en-US" altLang="ja-JP" dirty="0" err="1"/>
              <a:t>jun.akizaki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258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補足情報を入力します</a:t>
            </a:r>
            <a:endParaRPr kumimoji="1" lang="en-US" altLang="ja-JP" dirty="0"/>
          </a:p>
          <a:p>
            <a:r>
              <a:rPr lang="ja-JP" altLang="en-US" dirty="0"/>
              <a:t>目立たせないよう、背景をグレーにしています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補足用スライド</a:t>
            </a:r>
          </a:p>
        </p:txBody>
      </p:sp>
    </p:spTree>
    <p:extLst>
      <p:ext uri="{BB962C8B-B14F-4D97-AF65-F5344CB8AC3E}">
        <p14:creationId xmlns:p14="http://schemas.microsoft.com/office/powerpoint/2010/main" val="80671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補足情報や、内容とは直接関係のない情報を記載するスライド</a:t>
            </a:r>
            <a:endParaRPr kumimoji="1" lang="en-US" altLang="ja-JP" dirty="0"/>
          </a:p>
          <a:p>
            <a:r>
              <a:rPr lang="ja-JP" altLang="en-US" dirty="0"/>
              <a:t>自由にレイアウトしてください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4584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r>
              <a:rPr kumimoji="1" lang="ja-JP" altLang="en-US" dirty="0"/>
              <a:t> </a:t>
            </a:r>
            <a:r>
              <a:rPr kumimoji="1" lang="en-US" altLang="ja-JP" dirty="0"/>
              <a:t>POWER</a:t>
            </a:r>
            <a:r>
              <a:rPr kumimoji="1" lang="ja-JP" altLang="en-US" dirty="0"/>
              <a:t> </a:t>
            </a:r>
            <a:r>
              <a:rPr kumimoji="1" lang="en-US" altLang="ja-JP" dirty="0"/>
              <a:t>OF </a:t>
            </a:r>
            <a:r>
              <a:rPr kumimoji="1" lang="en-US" altLang="ja-JP" dirty="0">
                <a:latin typeface="Spica Neue P Bold" panose="02000803000000000000" pitchFamily="2" charset="-128"/>
                <a:ea typeface="Spica Neue P Bold" panose="02000803000000000000" pitchFamily="2" charset="-128"/>
              </a:rPr>
              <a:t>POWERPOINT</a:t>
            </a:r>
            <a:endParaRPr kumimoji="1" lang="ja-JP" altLang="en-US" dirty="0">
              <a:latin typeface="Spica Neue P Bold" panose="02000803000000000000" pitchFamily="2" charset="-128"/>
              <a:ea typeface="Spica Neue P Bold" panose="02000803000000000000" pitchFamily="2" charset="-128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/>
              <a:t>Akizaki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http://thepopp.com</a:t>
            </a:r>
            <a:endParaRPr kumimoji="1" lang="en-US" altLang="ja-JP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1343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パワーポイント</a:t>
            </a:r>
            <a:r>
              <a:rPr lang="ja-JP" altLang="en-US" dirty="0"/>
              <a:t>テンプレート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 | </a:t>
            </a:r>
            <a:r>
              <a:rPr kumimoji="1" lang="ja-JP" altLang="en-US" dirty="0"/>
              <a:t>和文対応レイアウト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75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Jun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lang="en-US" altLang="ja-JP" dirty="0"/>
              <a:t>The Power of PowerPoint – thepopp.com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パワーポイントテンプレート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URANUS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77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このテンプレートの目的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「ふだん使い」に特化したテンプレートです。</a:t>
            </a:r>
            <a:endParaRPr lang="en-US" altLang="ja-JP" dirty="0"/>
          </a:p>
          <a:p>
            <a:r>
              <a:rPr lang="ja-JP" altLang="en-US" dirty="0"/>
              <a:t>「さりげなくおしゃれに」をテーマに、いつも使うパワーポイントを</a:t>
            </a:r>
            <a:br>
              <a:rPr lang="en-US" altLang="ja-JP" dirty="0"/>
            </a:br>
            <a:r>
              <a:rPr lang="ja-JP" altLang="en-US" dirty="0"/>
              <a:t>手軽にセンスよくまとめることができます。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04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使用する前に、フッターを編集してください</a:t>
            </a:r>
            <a:endParaRPr kumimoji="1"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挿入</a:t>
            </a:r>
            <a:r>
              <a:rPr lang="en-US" altLang="ja-JP" dirty="0"/>
              <a:t>]</a:t>
            </a:r>
            <a:r>
              <a:rPr lang="ja-JP" altLang="en-US" dirty="0"/>
              <a:t>から</a:t>
            </a:r>
            <a:r>
              <a:rPr lang="en-US" altLang="ja-JP" dirty="0"/>
              <a:t>[</a:t>
            </a:r>
            <a:r>
              <a:rPr lang="ja-JP" altLang="en-US" dirty="0"/>
              <a:t>ヘッダーとフッター</a:t>
            </a:r>
            <a:r>
              <a:rPr lang="en-US" altLang="ja-JP" dirty="0"/>
              <a:t>]</a:t>
            </a:r>
            <a:r>
              <a:rPr lang="ja-JP" altLang="en-US" dirty="0"/>
              <a:t>を選びます</a:t>
            </a:r>
            <a:endParaRPr lang="en-US" altLang="ja-JP" dirty="0"/>
          </a:p>
          <a:p>
            <a:r>
              <a:rPr kumimoji="1" lang="ja-JP" altLang="en-US" dirty="0"/>
              <a:t>フォントは</a:t>
            </a:r>
            <a:r>
              <a:rPr kumimoji="1" lang="en-US" altLang="ja-JP" dirty="0"/>
              <a:t>Spica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Neue</a:t>
            </a:r>
            <a:r>
              <a:rPr kumimoji="1" lang="ja-JP" altLang="en-US" dirty="0"/>
              <a:t>を使用しています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http://thepopp.com/font/</a:t>
            </a:r>
            <a:endParaRPr lang="en-US" altLang="ja-JP" dirty="0"/>
          </a:p>
          <a:p>
            <a:pPr lvl="1"/>
            <a:r>
              <a:rPr lang="en-US" altLang="ja-JP" dirty="0"/>
              <a:t>PC</a:t>
            </a:r>
            <a:r>
              <a:rPr lang="ja-JP" altLang="en-US" dirty="0"/>
              <a:t>環境に注意し、適宜</a:t>
            </a:r>
            <a:r>
              <a:rPr lang="ja-JP" altLang="en-US" dirty="0">
                <a:hlinkClick r:id="rId3"/>
              </a:rPr>
              <a:t>埋め込んで</a:t>
            </a:r>
            <a:r>
              <a:rPr lang="ja-JP" altLang="en-US" dirty="0"/>
              <a:t>ください</a:t>
            </a:r>
            <a:endParaRPr lang="en-US" altLang="ja-JP" dirty="0"/>
          </a:p>
          <a:p>
            <a:r>
              <a:rPr lang="ja-JP" altLang="en-US" dirty="0"/>
              <a:t>誰でも自由に使えますが、</a:t>
            </a:r>
            <a:r>
              <a:rPr lang="ja-JP" altLang="en-US" dirty="0">
                <a:solidFill>
                  <a:schemeClr val="accent2"/>
                </a:solidFill>
              </a:rPr>
              <a:t>次のことを禁止</a:t>
            </a:r>
            <a:r>
              <a:rPr lang="ja-JP" altLang="en-US" dirty="0"/>
              <a:t>しています</a:t>
            </a:r>
            <a:endParaRPr lang="en-US" altLang="ja-JP" dirty="0"/>
          </a:p>
          <a:p>
            <a:pPr lvl="1"/>
            <a:r>
              <a:rPr lang="ja-JP" altLang="en-US" dirty="0"/>
              <a:t>テンプレートの再配布</a:t>
            </a:r>
            <a:endParaRPr lang="en-US" altLang="ja-JP" dirty="0"/>
          </a:p>
          <a:p>
            <a:pPr lvl="1"/>
            <a:r>
              <a:rPr lang="ja-JP" altLang="en-US" dirty="0"/>
              <a:t>テンプレート</a:t>
            </a:r>
            <a:r>
              <a:rPr lang="ja-JP" altLang="en-US"/>
              <a:t>の販売</a:t>
            </a:r>
            <a:endParaRPr lang="en-US" altLang="ja-JP" dirty="0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タイトル用のスライド</a:t>
            </a:r>
            <a:endParaRPr kumimoji="1" lang="en-US" altLang="ja-JP" dirty="0"/>
          </a:p>
          <a:p>
            <a:r>
              <a:rPr kumimoji="1" lang="ja-JP" altLang="en-US" dirty="0"/>
              <a:t>テキストのみから構成されるレイアウト</a:t>
            </a:r>
            <a:endParaRPr kumimoji="1" lang="en-US" altLang="ja-JP" dirty="0"/>
          </a:p>
          <a:p>
            <a:r>
              <a:rPr lang="ja-JP" altLang="en-US" dirty="0"/>
              <a:t>画像を挿入できるレイアウト</a:t>
            </a:r>
            <a:endParaRPr lang="en-US" altLang="ja-JP" dirty="0"/>
          </a:p>
          <a:p>
            <a:r>
              <a:rPr kumimoji="1" lang="ja-JP" altLang="en-US" dirty="0"/>
              <a:t>おわりに</a:t>
            </a:r>
            <a:endParaRPr kumimoji="1"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テキストのみから構成されるレイアウト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1097054627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Green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A4C516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4C516"/>
      </a:hlink>
      <a:folHlink>
        <a:srgbClr val="7B931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Green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A4C516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4C516"/>
      </a:hlink>
      <a:folHlink>
        <a:srgbClr val="7B931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Green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A4C516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4C516"/>
      </a:hlink>
      <a:folHlink>
        <a:srgbClr val="7B931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1127</Words>
  <Application>Microsoft Office PowerPoint</Application>
  <PresentationFormat>ユーザー設定</PresentationFormat>
  <Paragraphs>209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パワーポイントテンプレート</vt:lpstr>
      <vt:lpstr>パワーポイントテンプレート</vt:lpstr>
      <vt:lpstr>パワーポイントテンプレート</vt:lpstr>
      <vt:lpstr>パワーポイントテンプレート</vt:lpstr>
      <vt:lpstr>パワーポイントテンプレート</vt:lpstr>
      <vt:lpstr>このテンプレートの目的</vt:lpstr>
      <vt:lpstr>はじめに</vt:lpstr>
      <vt:lpstr>コンテンツ</vt:lpstr>
      <vt:lpstr>テキストのみから構成されるレイアウト</vt:lpstr>
      <vt:lpstr>コンテンツのないレイアウト</vt:lpstr>
      <vt:lpstr>テキストのみのレイアウト</vt:lpstr>
      <vt:lpstr>タイトルとテキストのみのレイアウト</vt:lpstr>
      <vt:lpstr>PowerPoint プレゼンテーション</vt:lpstr>
      <vt:lpstr>下に見出しとテキストがあるレイアウト</vt:lpstr>
      <vt:lpstr>箇条書きスライド その1</vt:lpstr>
      <vt:lpstr>箇条書きスライド その1</vt:lpstr>
      <vt:lpstr>箇条書きスライド その2</vt:lpstr>
      <vt:lpstr>箇条書きが2つあるレイアウト</vt:lpstr>
      <vt:lpstr>順序を説明するためのレイアウト – その1</vt:lpstr>
      <vt:lpstr>順序を説明するためのレイアウト – その2</vt:lpstr>
      <vt:lpstr>いざ、京都へ。</vt:lpstr>
      <vt:lpstr>3つのキーワードと説明</vt:lpstr>
      <vt:lpstr>4つのキーワードと説明</vt:lpstr>
      <vt:lpstr>5つのキーワードと説明</vt:lpstr>
      <vt:lpstr>画像を挿入できるレイアウト</vt:lpstr>
      <vt:lpstr>左に画像、右に箇条書きがあるレイアウト</vt:lpstr>
      <vt:lpstr>画像と箇条書き – 2つずつ</vt:lpstr>
      <vt:lpstr>幅いっぱいに広がる画像を挿入できるレイアウト</vt:lpstr>
      <vt:lpstr>PowerPoint プレゼンテーション</vt:lpstr>
      <vt:lpstr>フルスクリーン画像とタイトル</vt:lpstr>
      <vt:lpstr>フルスクリーン画像とタイトルおよびテキスト</vt:lpstr>
      <vt:lpstr>PowerPoint プレゼンテーション</vt:lpstr>
      <vt:lpstr>上半分を画像が占めるレイアウト</vt:lpstr>
      <vt:lpstr>おわりに</vt:lpstr>
      <vt:lpstr>お問い合わせ</vt:lpstr>
      <vt:lpstr>補足用スライド</vt:lpstr>
      <vt:lpstr>PowerPoint プレゼンテーション</vt:lpstr>
      <vt:lpstr>THE POWER OF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Jun</cp:lastModifiedBy>
  <cp:revision>54</cp:revision>
  <dcterms:created xsi:type="dcterms:W3CDTF">2016-06-18T12:18:23Z</dcterms:created>
  <dcterms:modified xsi:type="dcterms:W3CDTF">2016-06-18T20:31:12Z</dcterms:modified>
</cp:coreProperties>
</file>