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0080" y="1371600"/>
            <a:ext cx="10972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4800" b="1">
                <a:solidFill>
                  <a:srgbClr val="FFFFFF"/>
                </a:solidFill>
                <a:latin typeface="Times New Roman"/>
              </a:rPr>
              <a:t>BLACKBERRY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32004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400" b="0">
                <a:solidFill>
                  <a:srgbClr val="FFFFFF"/>
                </a:solidFill>
                <a:latin typeface="Calibri"/>
              </a:rPr>
              <a:t>A concise analysis of strategy, product, and market shifts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7315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4000" b="1">
                <a:solidFill>
                  <a:srgbClr val="FFFFFF"/>
                </a:solidFill>
                <a:latin typeface="Times New Roman"/>
              </a:rPr>
              <a:t>Final Takeaways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10515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400" b="0">
                <a:solidFill>
                  <a:srgbClr val="FFFFFF"/>
                </a:solidFill>
                <a:latin typeface="Calibri"/>
              </a:rPr>
              <a:t>• BlackBerry’s fall was not due to one mistake, but a series of missed shifts.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400" b="0">
                <a:solidFill>
                  <a:srgbClr val="FFFFFF"/>
                </a:solidFill>
                <a:latin typeface="Calibri"/>
              </a:rPr>
              <a:t>• Failure to adapt to consumer trends and app ecosystems proved fatal.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400" b="0">
                <a:solidFill>
                  <a:srgbClr val="FFFFFF"/>
                </a:solidFill>
                <a:latin typeface="Calibri"/>
              </a:rPr>
              <a:t>• Lesson: In technology, adaptability and user experience matter as much as security and performance.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3200" b="1">
                <a:solidFill>
                  <a:srgbClr val="FFFFFF"/>
                </a:solidFill>
                <a:latin typeface="Times New Roman"/>
              </a:rPr>
              <a:t>Why did it fail?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Google’s Android devices quickly followed iPhone with large multitouch screens and no physical keyboard—plus more customization.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BlackBerry believed physical QWERTY keyboards were irreplaceable for professionals.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Focused heavily on productivity, not entertainment or media consumption.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Design philosophy: small screen + keyboard = best professional device.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3200" b="1">
                <a:solidFill>
                  <a:srgbClr val="FFFFFF"/>
                </a:solidFill>
                <a:latin typeface="Times New Roman"/>
              </a:rPr>
              <a:t>Major three reasons for the failure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Slow adaptation to touchscreens and modern smartphone trends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Strategic missteps in the app ecosystem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Overconfidence in enterprise market dominance</a:t>
            </a:r>
          </a:p>
        </p:txBody>
      </p:sp>
      <p:pic>
        <p:nvPicPr>
          <p:cNvPr id="6" name="Picture 5" descr="Sale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429000"/>
            <a:ext cx="50292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3200" b="1">
                <a:solidFill>
                  <a:srgbClr val="FFFFFF"/>
                </a:solidFill>
                <a:latin typeface="Times New Roman"/>
              </a:rPr>
              <a:t>1) Slow Adaptation to Touchscreens &amp; Modern Smartphone Trends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Relied on physical keyboards while iPhone &amp; Android embraced large touchscreens.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Underestimated consumer demand for multimedia, apps, and gesture-based navigation.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First touchscreen phone (BlackBerry Storm, 2008) had poor performance and clunky “SurePress” screen.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Delayed response allowed rivals to capture both consumer and enterprise markets.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Developers shifted focus to iOS/Android, widening BlackBerry’s innovation gap.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Failure to redesign OS for touch led to an awkward, outdated user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3200" b="1">
                <a:solidFill>
                  <a:srgbClr val="FFFFFF"/>
                </a:solidFill>
                <a:latin typeface="Times New Roman"/>
              </a:rPr>
              <a:t>BlackBerry Storm (“SurePress”)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First touchscreen phone (BlackBerry Storm, 2008): tried to mimic pressing a real key.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Major Flaws: 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Touch response lag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Clicks felt unnatural and tiring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OS not designed for touch → awkward navigation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App support was weak vs Apple App Store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Result: negative reviews, high return rates, and product failure.</a:t>
            </a:r>
          </a:p>
        </p:txBody>
      </p:sp>
      <p:pic>
        <p:nvPicPr>
          <p:cNvPr id="6" name="Picture 5" descr="stor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371600"/>
            <a:ext cx="70866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3200" b="1">
                <a:solidFill>
                  <a:srgbClr val="FFFFFF"/>
                </a:solidFill>
                <a:latin typeface="Times New Roman"/>
              </a:rPr>
              <a:t>2) BlackBerry’s Strategic Missteps in the App Ecosystem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Prioritized secure email and BBM, neglecting a modern, user-friendly app store.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Did not recognize early enough that a wide variety of mobile apps was becoming crucial.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Provided limited tools/incentives for third-party developers → slow innovation &amp; fewer apps.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Overlooked the speed of iOS/Android platform evolution to attract users and developers.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3200" b="1">
                <a:solidFill>
                  <a:srgbClr val="FFFFFF"/>
                </a:solidFill>
                <a:latin typeface="Times New Roman"/>
              </a:rPr>
              <a:t>Consequences of Underestimating the App Ecosystem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Most developers shifted to iOS and Android → a “BlackBerry app gap.”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Users faced restricted choices for social, entertainment, productivity, and lifestyle apps.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Frustrated by missing/outdated apps, many migrated to competitors with richer ecosystems.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This app shortfall drove loss of relevance and a steep decline in global market share.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3200" b="1">
                <a:solidFill>
                  <a:srgbClr val="FFFFFF"/>
                </a:solidFill>
                <a:latin typeface="Times New Roman"/>
              </a:rPr>
              <a:t>3) Overconfidence in Enterprise Market Dominance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2009 Peak: Controlled 50% of the U.S. smartphone market, with 20% globally (Forbes).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Government/Corporate Reliance: Used by 90% of Fortune 500 companies and governments (BBC).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Assumption: Believed businesses would prioritize security over employee preferences (WSJ).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Why it failed: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Ignored BYOD: By 2012, 78% of companies allowed employees to use personal devices (Gartner).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Slow to Adapt: BlackBerry’s CEO called BYOD a 'passing trend' in 2012 (The Verge).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Security Myth: iOS/Android adopted MDM (Mobile Device Management), matching BlackBerry’s security (CNBC).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b_gradien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pic>
        <p:nvPicPr>
          <p:cNvPr id="3" name="Picture 2" descr="logom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0095" y="5486400"/>
            <a:ext cx="1097280" cy="10972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3200" b="1">
                <a:solidFill>
                  <a:srgbClr val="FFFFFF"/>
                </a:solidFill>
                <a:latin typeface="Times New Roman"/>
              </a:rPr>
              <a:t>How BYOD Killed BlackBerry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200" b="1">
                <a:solidFill>
                  <a:srgbClr val="FFFFFF"/>
                </a:solidFill>
                <a:latin typeface="Times New Roman"/>
              </a:rPr>
              <a:t>1. The Rise of BYOD (2010–2015):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Employees wanted iPhones &amp; Android phones (better apps, touchscreens).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Companies allowed it due to cost savings and higher employee satisfaction.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By 2012, 78% of companies supported BYOD.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200" b="1">
                <a:solidFill>
                  <a:srgbClr val="FFFFFF"/>
                </a:solidFill>
                <a:latin typeface="Times New Roman"/>
              </a:rPr>
              <a:t>2. Blackberry's mistake - Ignoring BYOD: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Assumed enterprises would stick with BlackBerry for security.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Reality: Apple &amp; Google rapidly improved mobile security and MDM.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Employees disliked carrying two phones (work BlackBerry + personal iPhone).</a:t>
            </a:r>
          </a:p>
          <a:p>
            <a:pPr lvl="1" algn="l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</a:pPr>
            <a:r>
              <a:rPr sz="2000" b="0">
                <a:solidFill>
                  <a:srgbClr val="FFFFFF"/>
                </a:solidFill>
                <a:latin typeface="Calibri"/>
              </a:rPr>
              <a:t>• Outcome: rapid migration to iOS/Android, erosion of BlackBerry’s enterprise base.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