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6858000" cy="9144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978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39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522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39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604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819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99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73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28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746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03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3F34-D06F-4811-B9B9-12BE61975D8F}" type="datetimeFigureOut">
              <a:rPr lang="fi-FI" smtClean="0"/>
              <a:t>30.9.2016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B69E-453A-4408-B7B7-9E9F0CCE76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222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476672" y="755576"/>
            <a:ext cx="4872608" cy="23368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fi-FI" sz="2400" dirty="0" smtClean="0">
                <a:effectLst/>
                <a:latin typeface="Arial"/>
                <a:ea typeface="Calibri"/>
                <a:cs typeface="Times New Roman"/>
              </a:rPr>
              <a:t>Raportti</a:t>
            </a: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fi-FI" sz="1400" dirty="0" smtClean="0">
                <a:effectLst/>
                <a:latin typeface="Arial"/>
                <a:ea typeface="Calibri"/>
                <a:cs typeface="Times New Roman"/>
              </a:rPr>
              <a:t>Kristian 014687309</a:t>
            </a:r>
            <a:endParaRPr lang="fi-FI" sz="1400" dirty="0"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fi-FI" sz="1400" dirty="0" smtClean="0">
                <a:effectLst/>
                <a:latin typeface="Arial"/>
                <a:ea typeface="Calibri"/>
                <a:cs typeface="Times New Roman"/>
              </a:rPr>
              <a:t>Marko</a:t>
            </a:r>
            <a:endParaRPr lang="fi-FI" sz="1400" dirty="0"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fi-FI" sz="1400" dirty="0" err="1" smtClean="0">
                <a:effectLst/>
                <a:latin typeface="Arial"/>
                <a:ea typeface="Calibri"/>
                <a:cs typeface="Times New Roman"/>
              </a:rPr>
              <a:t>Jami</a:t>
            </a:r>
            <a:endParaRPr lang="fi-FI" sz="1400" dirty="0"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fi-FI" sz="1400" dirty="0" smtClean="0">
                <a:effectLst/>
                <a:latin typeface="Arial"/>
                <a:ea typeface="Calibri"/>
                <a:cs typeface="Times New Roman"/>
              </a:rPr>
              <a:t>Anni Malmberg 014024357</a:t>
            </a:r>
            <a:endParaRPr lang="fi-FI" sz="1400" dirty="0">
              <a:ea typeface="Calibri"/>
              <a:cs typeface="Times New Roman"/>
            </a:endParaRPr>
          </a:p>
          <a:p>
            <a:pPr algn="l"/>
            <a:endParaRPr lang="fi-FI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23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ruutu 5"/>
          <p:cNvSpPr txBox="1"/>
          <p:nvPr/>
        </p:nvSpPr>
        <p:spPr>
          <a:xfrm>
            <a:off x="692696" y="899592"/>
            <a:ext cx="5472608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i-FI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Attribuutit</a:t>
            </a:r>
          </a:p>
          <a:p>
            <a:pPr lvl="0"/>
            <a:endParaRPr lang="fi-FI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i-FI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Taulu Viesti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viestin id jonka tyyppi on </a:t>
            </a:r>
            <a:r>
              <a:rPr lang="fi-FI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endParaRPr lang="fi-FI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lähettäjä: viiteavain viestin lähettäjään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lähetysaika: kertoo päivämäärän ja kellonajan jolloin viesti on lähetetty, tyyppi </a:t>
            </a:r>
            <a:r>
              <a:rPr lang="fi-FI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endParaRPr lang="fi-FI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viesti: viestin sisältö; merkkijono, jonka pituus on korkeintaan 5000 merkkiä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i-FI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i-FI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Taulu Lähettäjä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nimimerkki: viestin lähettäjän nimimerkki merkkijonona jonka pituus on korkeintaan 20 merkkiä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fi-FI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fi-FI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salasana: lähettäjän salasana merkkijonona, jonka pituus on korkeintaan 20 merkkiä</a:t>
            </a:r>
          </a:p>
          <a:p>
            <a:pPr lvl="0"/>
            <a:endParaRPr lang="fi-FI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Taulu Viestiketju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viestiketjun tunnus jonka tyyppi on </a:t>
            </a:r>
            <a:r>
              <a:rPr lang="fi-FI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endParaRPr lang="fi-FI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alue: viiteavain alueeseen, johon viestiketju liittyy,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otsikko: merkkijono, jonka pituus on korkeintaan 100 merkkiä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suljettu: kertoo, onko viestiketju suljettu vai ei, tyyppi </a:t>
            </a:r>
            <a:r>
              <a:rPr lang="fi-FI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fi-FI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i-FI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Taulu Alue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tunnus: alueen tunnus, jonka tyyppi on </a:t>
            </a:r>
            <a:r>
              <a:rPr lang="fi-FI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endParaRPr lang="fi-FI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nimi: merkkijono, jonka pituus on korkeintaan 100 merkkiä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kuvaus: merkkijono, jonka pituus on korkeintaan 500 merkkiä</a:t>
            </a:r>
          </a:p>
        </p:txBody>
      </p:sp>
    </p:spTree>
    <p:extLst>
      <p:ext uri="{BB962C8B-B14F-4D97-AF65-F5344CB8AC3E}">
        <p14:creationId xmlns:p14="http://schemas.microsoft.com/office/powerpoint/2010/main" val="3890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fi-FI" sz="20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Tietokantakaavio</a:t>
            </a:r>
            <a:r>
              <a:rPr lang="fi-FI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/>
            </a:r>
            <a:br>
              <a:rPr lang="fi-FI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</a:br>
            <a:endParaRPr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04664" y="3347864"/>
            <a:ext cx="2052557" cy="11868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Lähettäjä</a:t>
            </a:r>
          </a:p>
          <a:p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i-FI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nimimerkki</a:t>
            </a:r>
          </a:p>
          <a:p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tatus</a:t>
            </a:r>
          </a:p>
          <a:p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salasana</a:t>
            </a:r>
            <a:endParaRPr lang="fi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kstiruutu 3"/>
          <p:cNvSpPr txBox="1"/>
          <p:nvPr/>
        </p:nvSpPr>
        <p:spPr>
          <a:xfrm>
            <a:off x="404664" y="1043608"/>
            <a:ext cx="226825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i-FI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i-FI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lähettäjä: Lähettäjä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ähetysaika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viesti</a:t>
            </a:r>
            <a:endParaRPr lang="fi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kstiruutu 5"/>
          <p:cNvSpPr txBox="1"/>
          <p:nvPr/>
        </p:nvSpPr>
        <p:spPr>
          <a:xfrm>
            <a:off x="3068960" y="3059832"/>
            <a:ext cx="18722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Viestiketju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i-FI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i-FI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i-FI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alue:Alue</a:t>
            </a:r>
            <a:endParaRPr lang="fi-FI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tsikko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suljettu</a:t>
            </a:r>
            <a:endParaRPr lang="fi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uora yhdysviiva 7"/>
          <p:cNvCxnSpPr>
            <a:stCxn id="4" idx="2"/>
            <a:endCxn id="3" idx="0"/>
          </p:cNvCxnSpPr>
          <p:nvPr/>
        </p:nvCxnSpPr>
        <p:spPr>
          <a:xfrm flipH="1">
            <a:off x="1430943" y="2613268"/>
            <a:ext cx="107847" cy="7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/>
          <p:cNvCxnSpPr>
            <a:stCxn id="4" idx="3"/>
            <a:endCxn id="6" idx="0"/>
          </p:cNvCxnSpPr>
          <p:nvPr/>
        </p:nvCxnSpPr>
        <p:spPr>
          <a:xfrm>
            <a:off x="2672916" y="1828438"/>
            <a:ext cx="1332148" cy="123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iruutu 14"/>
          <p:cNvSpPr txBox="1"/>
          <p:nvPr/>
        </p:nvSpPr>
        <p:spPr>
          <a:xfrm>
            <a:off x="4005064" y="1043608"/>
            <a:ext cx="166876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i-FI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tunnus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uvaus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imi</a:t>
            </a:r>
          </a:p>
        </p:txBody>
      </p:sp>
      <p:cxnSp>
        <p:nvCxnSpPr>
          <p:cNvPr id="22" name="Suora yhdysviiva 21"/>
          <p:cNvCxnSpPr>
            <a:stCxn id="15" idx="2"/>
          </p:cNvCxnSpPr>
          <p:nvPr/>
        </p:nvCxnSpPr>
        <p:spPr>
          <a:xfrm flipH="1">
            <a:off x="4581128" y="2120826"/>
            <a:ext cx="258316" cy="93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iruutu 25"/>
          <p:cNvSpPr txBox="1"/>
          <p:nvPr/>
        </p:nvSpPr>
        <p:spPr>
          <a:xfrm>
            <a:off x="1214754" y="2978532"/>
            <a:ext cx="23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28" name="Tekstiruutu 27"/>
          <p:cNvSpPr txBox="1"/>
          <p:nvPr/>
        </p:nvSpPr>
        <p:spPr>
          <a:xfrm>
            <a:off x="1133909" y="2397969"/>
            <a:ext cx="2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*</a:t>
            </a:r>
            <a:endParaRPr lang="fi-FI" dirty="0"/>
          </a:p>
        </p:txBody>
      </p:sp>
      <p:sp>
        <p:nvSpPr>
          <p:cNvPr id="29" name="Tekstiruutu 28"/>
          <p:cNvSpPr txBox="1"/>
          <p:nvPr/>
        </p:nvSpPr>
        <p:spPr>
          <a:xfrm>
            <a:off x="4905164" y="199771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30" name="Tekstiruutu 29"/>
          <p:cNvSpPr txBox="1"/>
          <p:nvPr/>
        </p:nvSpPr>
        <p:spPr>
          <a:xfrm>
            <a:off x="3861048" y="25826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31" name="Tekstiruutu 30"/>
          <p:cNvSpPr txBox="1"/>
          <p:nvPr/>
        </p:nvSpPr>
        <p:spPr>
          <a:xfrm>
            <a:off x="2492896" y="1366774"/>
            <a:ext cx="1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*</a:t>
            </a:r>
            <a:endParaRPr lang="fi-FI" dirty="0"/>
          </a:p>
        </p:txBody>
      </p:sp>
      <p:sp>
        <p:nvSpPr>
          <p:cNvPr id="32" name="Tekstiruutu 31"/>
          <p:cNvSpPr txBox="1"/>
          <p:nvPr/>
        </p:nvSpPr>
        <p:spPr>
          <a:xfrm>
            <a:off x="404664" y="5148064"/>
            <a:ext cx="6192688" cy="318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i-FI" sz="20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CREATE TABLE –lausekkeet</a:t>
            </a:r>
            <a:endParaRPr lang="fi-FI" sz="20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CREATE TABLE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Viesti(id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integer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PRIMARY KEY, lähetysaika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timestamp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, viesti varchar(5000), FOREIGN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KEY(lähettäjä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) REFERENCES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Lähettäjä(nimimerkki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));</a:t>
            </a:r>
            <a:endParaRPr lang="fi-FI" sz="14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CREATE TABLE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Lähettäjä(nimimerkki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varchar(20) PRIMARY KEY, status varchar(100), salasana varchar(20));</a:t>
            </a:r>
            <a:endParaRPr lang="fi-FI" sz="14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CREATE TABLE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Viestiketju(id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integer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PRIMARY KEY, otsikko varchar(100), suljettu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boolean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, FOREIGN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KEY(alue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) REFERENCES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Alue(tunnus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));</a:t>
            </a:r>
            <a:endParaRPr lang="fi-FI" sz="14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CREATE TABLE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Alue(tunnus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fi-FI" sz="1400" dirty="0" err="1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integer</a:t>
            </a:r>
            <a:r>
              <a:rPr lang="fi-FI" sz="1400" dirty="0" smtClean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PRIMARY KEY, nimi(100), kuvaus varchar(500));</a:t>
            </a:r>
            <a:endParaRPr lang="fi-FI" sz="14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1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263</Words>
  <Application>Microsoft Office PowerPoint</Application>
  <PresentationFormat>Näytössä katseltava diaesitys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6" baseType="lpstr">
      <vt:lpstr>Office-teema</vt:lpstr>
      <vt:lpstr>PowerPoint-esitys</vt:lpstr>
      <vt:lpstr>PowerPoint-esitys</vt:lpstr>
      <vt:lpstr>PowerPoint-esitys</vt:lpstr>
      <vt:lpstr>Tietokantakaavio 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Raportti</dc:title>
  <dc:creator>Anni</dc:creator>
  <cp:lastModifiedBy>Anni</cp:lastModifiedBy>
  <cp:revision>11</cp:revision>
  <dcterms:created xsi:type="dcterms:W3CDTF">2016-09-30T13:46:46Z</dcterms:created>
  <dcterms:modified xsi:type="dcterms:W3CDTF">2016-09-30T16:06:30Z</dcterms:modified>
</cp:coreProperties>
</file>