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4859338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5"/>
  </p:normalViewPr>
  <p:slideViewPr>
    <p:cSldViewPr snapToGrid="0" snapToObjects="1">
      <p:cViewPr varScale="1">
        <p:scale>
          <a:sx n="244" d="100"/>
          <a:sy n="244" d="100"/>
        </p:scale>
        <p:origin x="1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42768-B2A5-B848-8FDE-9F50749B2F59}" type="datetimeFigureOut">
              <a:rPr lang="en-US" smtClean="0"/>
              <a:t>7/15/21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5500" y="1143000"/>
            <a:ext cx="5207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DD878-8B4E-5D4B-ADD7-929EF3D4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6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DD878-8B4E-5D4B-ADD7-929EF3D409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03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417" y="471289"/>
            <a:ext cx="3644504" cy="1002571"/>
          </a:xfrm>
        </p:spPr>
        <p:txBody>
          <a:bodyPr anchor="b"/>
          <a:lstStyle>
            <a:lvl1pPr algn="ctr">
              <a:defRPr sz="239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417" y="1512522"/>
            <a:ext cx="3644504" cy="695267"/>
          </a:xfrm>
        </p:spPr>
        <p:txBody>
          <a:bodyPr/>
          <a:lstStyle>
            <a:lvl1pPr marL="0" indent="0" algn="ctr">
              <a:buNone/>
              <a:defRPr sz="957"/>
            </a:lvl1pPr>
            <a:lvl2pPr marL="182240" indent="0" algn="ctr">
              <a:buNone/>
              <a:defRPr sz="797"/>
            </a:lvl2pPr>
            <a:lvl3pPr marL="364480" indent="0" algn="ctr">
              <a:buNone/>
              <a:defRPr sz="717"/>
            </a:lvl3pPr>
            <a:lvl4pPr marL="546720" indent="0" algn="ctr">
              <a:buNone/>
              <a:defRPr sz="638"/>
            </a:lvl4pPr>
            <a:lvl5pPr marL="728960" indent="0" algn="ctr">
              <a:buNone/>
              <a:defRPr sz="638"/>
            </a:lvl5pPr>
            <a:lvl6pPr marL="911200" indent="0" algn="ctr">
              <a:buNone/>
              <a:defRPr sz="638"/>
            </a:lvl6pPr>
            <a:lvl7pPr marL="1093440" indent="0" algn="ctr">
              <a:buNone/>
              <a:defRPr sz="638"/>
            </a:lvl7pPr>
            <a:lvl8pPr marL="1275679" indent="0" algn="ctr">
              <a:buNone/>
              <a:defRPr sz="638"/>
            </a:lvl8pPr>
            <a:lvl9pPr marL="1457919" indent="0" algn="ctr">
              <a:buNone/>
              <a:defRPr sz="63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1D44-C753-DA4A-8C26-7B7A11167794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8E08-0628-964F-A385-A7FF3A139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1D44-C753-DA4A-8C26-7B7A11167794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8E08-0628-964F-A385-A7FF3A139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77464" y="153319"/>
            <a:ext cx="1047795" cy="244043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079" y="153319"/>
            <a:ext cx="3082643" cy="24404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1D44-C753-DA4A-8C26-7B7A11167794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8E08-0628-964F-A385-A7FF3A139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1D44-C753-DA4A-8C26-7B7A11167794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8E08-0628-964F-A385-A7FF3A139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5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549" y="717932"/>
            <a:ext cx="4191179" cy="1197885"/>
          </a:xfrm>
        </p:spPr>
        <p:txBody>
          <a:bodyPr anchor="b"/>
          <a:lstStyle>
            <a:lvl1pPr>
              <a:defRPr sz="239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549" y="1927150"/>
            <a:ext cx="4191179" cy="629940"/>
          </a:xfrm>
        </p:spPr>
        <p:txBody>
          <a:bodyPr/>
          <a:lstStyle>
            <a:lvl1pPr marL="0" indent="0">
              <a:buNone/>
              <a:defRPr sz="957">
                <a:solidFill>
                  <a:schemeClr val="tx1">
                    <a:tint val="75000"/>
                  </a:schemeClr>
                </a:solidFill>
              </a:defRPr>
            </a:lvl1pPr>
            <a:lvl2pPr marL="182240" indent="0">
              <a:buNone/>
              <a:defRPr sz="797">
                <a:solidFill>
                  <a:schemeClr val="tx1">
                    <a:tint val="75000"/>
                  </a:schemeClr>
                </a:solidFill>
              </a:defRPr>
            </a:lvl2pPr>
            <a:lvl3pPr marL="364480" indent="0">
              <a:buNone/>
              <a:defRPr sz="717">
                <a:solidFill>
                  <a:schemeClr val="tx1">
                    <a:tint val="75000"/>
                  </a:schemeClr>
                </a:solidFill>
              </a:defRPr>
            </a:lvl3pPr>
            <a:lvl4pPr marL="546720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4pPr>
            <a:lvl5pPr marL="728960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5pPr>
            <a:lvl6pPr marL="911200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6pPr>
            <a:lvl7pPr marL="1093440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7pPr>
            <a:lvl8pPr marL="1275679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8pPr>
            <a:lvl9pPr marL="1457919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1D44-C753-DA4A-8C26-7B7A11167794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8E08-0628-964F-A385-A7FF3A139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9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079" y="766593"/>
            <a:ext cx="2065219" cy="18271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0040" y="766593"/>
            <a:ext cx="2065219" cy="18271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1D44-C753-DA4A-8C26-7B7A11167794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8E08-0628-964F-A385-A7FF3A139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8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712" y="153319"/>
            <a:ext cx="4191179" cy="55661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712" y="705933"/>
            <a:ext cx="2055728" cy="345967"/>
          </a:xfrm>
        </p:spPr>
        <p:txBody>
          <a:bodyPr anchor="b"/>
          <a:lstStyle>
            <a:lvl1pPr marL="0" indent="0">
              <a:buNone/>
              <a:defRPr sz="957" b="1"/>
            </a:lvl1pPr>
            <a:lvl2pPr marL="182240" indent="0">
              <a:buNone/>
              <a:defRPr sz="797" b="1"/>
            </a:lvl2pPr>
            <a:lvl3pPr marL="364480" indent="0">
              <a:buNone/>
              <a:defRPr sz="717" b="1"/>
            </a:lvl3pPr>
            <a:lvl4pPr marL="546720" indent="0">
              <a:buNone/>
              <a:defRPr sz="638" b="1"/>
            </a:lvl4pPr>
            <a:lvl5pPr marL="728960" indent="0">
              <a:buNone/>
              <a:defRPr sz="638" b="1"/>
            </a:lvl5pPr>
            <a:lvl6pPr marL="911200" indent="0">
              <a:buNone/>
              <a:defRPr sz="638" b="1"/>
            </a:lvl6pPr>
            <a:lvl7pPr marL="1093440" indent="0">
              <a:buNone/>
              <a:defRPr sz="638" b="1"/>
            </a:lvl7pPr>
            <a:lvl8pPr marL="1275679" indent="0">
              <a:buNone/>
              <a:defRPr sz="638" b="1"/>
            </a:lvl8pPr>
            <a:lvl9pPr marL="1457919" indent="0">
              <a:buNone/>
              <a:defRPr sz="63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712" y="1051899"/>
            <a:ext cx="2055728" cy="15471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0040" y="705933"/>
            <a:ext cx="2065852" cy="345967"/>
          </a:xfrm>
        </p:spPr>
        <p:txBody>
          <a:bodyPr anchor="b"/>
          <a:lstStyle>
            <a:lvl1pPr marL="0" indent="0">
              <a:buNone/>
              <a:defRPr sz="957" b="1"/>
            </a:lvl1pPr>
            <a:lvl2pPr marL="182240" indent="0">
              <a:buNone/>
              <a:defRPr sz="797" b="1"/>
            </a:lvl2pPr>
            <a:lvl3pPr marL="364480" indent="0">
              <a:buNone/>
              <a:defRPr sz="717" b="1"/>
            </a:lvl3pPr>
            <a:lvl4pPr marL="546720" indent="0">
              <a:buNone/>
              <a:defRPr sz="638" b="1"/>
            </a:lvl4pPr>
            <a:lvl5pPr marL="728960" indent="0">
              <a:buNone/>
              <a:defRPr sz="638" b="1"/>
            </a:lvl5pPr>
            <a:lvl6pPr marL="911200" indent="0">
              <a:buNone/>
              <a:defRPr sz="638" b="1"/>
            </a:lvl6pPr>
            <a:lvl7pPr marL="1093440" indent="0">
              <a:buNone/>
              <a:defRPr sz="638" b="1"/>
            </a:lvl7pPr>
            <a:lvl8pPr marL="1275679" indent="0">
              <a:buNone/>
              <a:defRPr sz="638" b="1"/>
            </a:lvl8pPr>
            <a:lvl9pPr marL="1457919" indent="0">
              <a:buNone/>
              <a:defRPr sz="63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60040" y="1051899"/>
            <a:ext cx="2065852" cy="15471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1D44-C753-DA4A-8C26-7B7A11167794}" type="datetimeFigureOut">
              <a:rPr lang="en-US" smtClean="0"/>
              <a:t>7/15/21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8E08-0628-964F-A385-A7FF3A139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0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1D44-C753-DA4A-8C26-7B7A11167794}" type="datetimeFigureOut">
              <a:rPr lang="en-US" smtClean="0"/>
              <a:t>7/15/21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8E08-0628-964F-A385-A7FF3A139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0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1D44-C753-DA4A-8C26-7B7A11167794}" type="datetimeFigureOut">
              <a:rPr lang="en-US" smtClean="0"/>
              <a:t>7/15/21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8E08-0628-964F-A385-A7FF3A139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1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713" y="191982"/>
            <a:ext cx="1567263" cy="671936"/>
          </a:xfrm>
        </p:spPr>
        <p:txBody>
          <a:bodyPr anchor="b"/>
          <a:lstStyle>
            <a:lvl1pPr>
              <a:defRPr sz="127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5852" y="414627"/>
            <a:ext cx="2460040" cy="2046471"/>
          </a:xfrm>
        </p:spPr>
        <p:txBody>
          <a:bodyPr/>
          <a:lstStyle>
            <a:lvl1pPr>
              <a:defRPr sz="1276"/>
            </a:lvl1pPr>
            <a:lvl2pPr>
              <a:defRPr sz="1116"/>
            </a:lvl2pPr>
            <a:lvl3pPr>
              <a:defRPr sz="957"/>
            </a:lvl3pPr>
            <a:lvl4pPr>
              <a:defRPr sz="797"/>
            </a:lvl4pPr>
            <a:lvl5pPr>
              <a:defRPr sz="797"/>
            </a:lvl5pPr>
            <a:lvl6pPr>
              <a:defRPr sz="797"/>
            </a:lvl6pPr>
            <a:lvl7pPr>
              <a:defRPr sz="797"/>
            </a:lvl7pPr>
            <a:lvl8pPr>
              <a:defRPr sz="797"/>
            </a:lvl8pPr>
            <a:lvl9pPr>
              <a:defRPr sz="79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4713" y="863918"/>
            <a:ext cx="1567263" cy="1600514"/>
          </a:xfrm>
        </p:spPr>
        <p:txBody>
          <a:bodyPr/>
          <a:lstStyle>
            <a:lvl1pPr marL="0" indent="0">
              <a:buNone/>
              <a:defRPr sz="638"/>
            </a:lvl1pPr>
            <a:lvl2pPr marL="182240" indent="0">
              <a:buNone/>
              <a:defRPr sz="558"/>
            </a:lvl2pPr>
            <a:lvl3pPr marL="364480" indent="0">
              <a:buNone/>
              <a:defRPr sz="478"/>
            </a:lvl3pPr>
            <a:lvl4pPr marL="546720" indent="0">
              <a:buNone/>
              <a:defRPr sz="399"/>
            </a:lvl4pPr>
            <a:lvl5pPr marL="728960" indent="0">
              <a:buNone/>
              <a:defRPr sz="399"/>
            </a:lvl5pPr>
            <a:lvl6pPr marL="911200" indent="0">
              <a:buNone/>
              <a:defRPr sz="399"/>
            </a:lvl6pPr>
            <a:lvl7pPr marL="1093440" indent="0">
              <a:buNone/>
              <a:defRPr sz="399"/>
            </a:lvl7pPr>
            <a:lvl8pPr marL="1275679" indent="0">
              <a:buNone/>
              <a:defRPr sz="399"/>
            </a:lvl8pPr>
            <a:lvl9pPr marL="1457919" indent="0">
              <a:buNone/>
              <a:defRPr sz="39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1D44-C753-DA4A-8C26-7B7A11167794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8E08-0628-964F-A385-A7FF3A139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7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713" y="191982"/>
            <a:ext cx="1567263" cy="671936"/>
          </a:xfrm>
        </p:spPr>
        <p:txBody>
          <a:bodyPr anchor="b"/>
          <a:lstStyle>
            <a:lvl1pPr>
              <a:defRPr sz="127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65852" y="414627"/>
            <a:ext cx="2460040" cy="2046471"/>
          </a:xfrm>
        </p:spPr>
        <p:txBody>
          <a:bodyPr anchor="t"/>
          <a:lstStyle>
            <a:lvl1pPr marL="0" indent="0">
              <a:buNone/>
              <a:defRPr sz="1276"/>
            </a:lvl1pPr>
            <a:lvl2pPr marL="182240" indent="0">
              <a:buNone/>
              <a:defRPr sz="1116"/>
            </a:lvl2pPr>
            <a:lvl3pPr marL="364480" indent="0">
              <a:buNone/>
              <a:defRPr sz="957"/>
            </a:lvl3pPr>
            <a:lvl4pPr marL="546720" indent="0">
              <a:buNone/>
              <a:defRPr sz="797"/>
            </a:lvl4pPr>
            <a:lvl5pPr marL="728960" indent="0">
              <a:buNone/>
              <a:defRPr sz="797"/>
            </a:lvl5pPr>
            <a:lvl6pPr marL="911200" indent="0">
              <a:buNone/>
              <a:defRPr sz="797"/>
            </a:lvl6pPr>
            <a:lvl7pPr marL="1093440" indent="0">
              <a:buNone/>
              <a:defRPr sz="797"/>
            </a:lvl7pPr>
            <a:lvl8pPr marL="1275679" indent="0">
              <a:buNone/>
              <a:defRPr sz="797"/>
            </a:lvl8pPr>
            <a:lvl9pPr marL="1457919" indent="0">
              <a:buNone/>
              <a:defRPr sz="79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4713" y="863918"/>
            <a:ext cx="1567263" cy="1600514"/>
          </a:xfrm>
        </p:spPr>
        <p:txBody>
          <a:bodyPr/>
          <a:lstStyle>
            <a:lvl1pPr marL="0" indent="0">
              <a:buNone/>
              <a:defRPr sz="638"/>
            </a:lvl1pPr>
            <a:lvl2pPr marL="182240" indent="0">
              <a:buNone/>
              <a:defRPr sz="558"/>
            </a:lvl2pPr>
            <a:lvl3pPr marL="364480" indent="0">
              <a:buNone/>
              <a:defRPr sz="478"/>
            </a:lvl3pPr>
            <a:lvl4pPr marL="546720" indent="0">
              <a:buNone/>
              <a:defRPr sz="399"/>
            </a:lvl4pPr>
            <a:lvl5pPr marL="728960" indent="0">
              <a:buNone/>
              <a:defRPr sz="399"/>
            </a:lvl5pPr>
            <a:lvl6pPr marL="911200" indent="0">
              <a:buNone/>
              <a:defRPr sz="399"/>
            </a:lvl6pPr>
            <a:lvl7pPr marL="1093440" indent="0">
              <a:buNone/>
              <a:defRPr sz="399"/>
            </a:lvl7pPr>
            <a:lvl8pPr marL="1275679" indent="0">
              <a:buNone/>
              <a:defRPr sz="399"/>
            </a:lvl8pPr>
            <a:lvl9pPr marL="1457919" indent="0">
              <a:buNone/>
              <a:defRPr sz="39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1D44-C753-DA4A-8C26-7B7A11167794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8E08-0628-964F-A385-A7FF3A139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6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080" y="153319"/>
            <a:ext cx="4191179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080" y="766593"/>
            <a:ext cx="4191179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4080" y="2669079"/>
            <a:ext cx="1093351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71D44-C753-DA4A-8C26-7B7A11167794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9656" y="2669079"/>
            <a:ext cx="164002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31907" y="2669079"/>
            <a:ext cx="1093351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A8E08-0628-964F-A385-A7FF3A139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8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4480" rtl="0" eaLnBrk="1" latinLnBrk="0" hangingPunct="1">
        <a:lnSpc>
          <a:spcPct val="90000"/>
        </a:lnSpc>
        <a:spcBef>
          <a:spcPct val="0"/>
        </a:spcBef>
        <a:buNone/>
        <a:defRPr sz="17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120" indent="-91120" algn="l" defTabSz="364480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73360" indent="-91120" algn="l" defTabSz="364480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2pPr>
      <a:lvl3pPr marL="455600" indent="-91120" algn="l" defTabSz="364480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97" kern="1200">
          <a:solidFill>
            <a:schemeClr val="tx1"/>
          </a:solidFill>
          <a:latin typeface="+mn-lt"/>
          <a:ea typeface="+mn-ea"/>
          <a:cs typeface="+mn-cs"/>
        </a:defRPr>
      </a:lvl3pPr>
      <a:lvl4pPr marL="637840" indent="-91120" algn="l" defTabSz="364480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7" kern="1200">
          <a:solidFill>
            <a:schemeClr val="tx1"/>
          </a:solidFill>
          <a:latin typeface="+mn-lt"/>
          <a:ea typeface="+mn-ea"/>
          <a:cs typeface="+mn-cs"/>
        </a:defRPr>
      </a:lvl4pPr>
      <a:lvl5pPr marL="820080" indent="-91120" algn="l" defTabSz="364480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7" kern="1200">
          <a:solidFill>
            <a:schemeClr val="tx1"/>
          </a:solidFill>
          <a:latin typeface="+mn-lt"/>
          <a:ea typeface="+mn-ea"/>
          <a:cs typeface="+mn-cs"/>
        </a:defRPr>
      </a:lvl5pPr>
      <a:lvl6pPr marL="1002320" indent="-91120" algn="l" defTabSz="364480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7" kern="1200">
          <a:solidFill>
            <a:schemeClr val="tx1"/>
          </a:solidFill>
          <a:latin typeface="+mn-lt"/>
          <a:ea typeface="+mn-ea"/>
          <a:cs typeface="+mn-cs"/>
        </a:defRPr>
      </a:lvl6pPr>
      <a:lvl7pPr marL="1184559" indent="-91120" algn="l" defTabSz="364480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7" kern="1200">
          <a:solidFill>
            <a:schemeClr val="tx1"/>
          </a:solidFill>
          <a:latin typeface="+mn-lt"/>
          <a:ea typeface="+mn-ea"/>
          <a:cs typeface="+mn-cs"/>
        </a:defRPr>
      </a:lvl7pPr>
      <a:lvl8pPr marL="1366799" indent="-91120" algn="l" defTabSz="364480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7" kern="1200">
          <a:solidFill>
            <a:schemeClr val="tx1"/>
          </a:solidFill>
          <a:latin typeface="+mn-lt"/>
          <a:ea typeface="+mn-ea"/>
          <a:cs typeface="+mn-cs"/>
        </a:defRPr>
      </a:lvl8pPr>
      <a:lvl9pPr marL="1549039" indent="-91120" algn="l" defTabSz="364480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4480" rtl="0" eaLnBrk="1" latinLnBrk="0" hangingPunct="1">
        <a:defRPr sz="717" kern="1200">
          <a:solidFill>
            <a:schemeClr val="tx1"/>
          </a:solidFill>
          <a:latin typeface="+mn-lt"/>
          <a:ea typeface="+mn-ea"/>
          <a:cs typeface="+mn-cs"/>
        </a:defRPr>
      </a:lvl1pPr>
      <a:lvl2pPr marL="182240" algn="l" defTabSz="364480" rtl="0" eaLnBrk="1" latinLnBrk="0" hangingPunct="1">
        <a:defRPr sz="717" kern="1200">
          <a:solidFill>
            <a:schemeClr val="tx1"/>
          </a:solidFill>
          <a:latin typeface="+mn-lt"/>
          <a:ea typeface="+mn-ea"/>
          <a:cs typeface="+mn-cs"/>
        </a:defRPr>
      </a:lvl2pPr>
      <a:lvl3pPr marL="364480" algn="l" defTabSz="364480" rtl="0" eaLnBrk="1" latinLnBrk="0" hangingPunct="1">
        <a:defRPr sz="717" kern="1200">
          <a:solidFill>
            <a:schemeClr val="tx1"/>
          </a:solidFill>
          <a:latin typeface="+mn-lt"/>
          <a:ea typeface="+mn-ea"/>
          <a:cs typeface="+mn-cs"/>
        </a:defRPr>
      </a:lvl3pPr>
      <a:lvl4pPr marL="546720" algn="l" defTabSz="364480" rtl="0" eaLnBrk="1" latinLnBrk="0" hangingPunct="1">
        <a:defRPr sz="717" kern="1200">
          <a:solidFill>
            <a:schemeClr val="tx1"/>
          </a:solidFill>
          <a:latin typeface="+mn-lt"/>
          <a:ea typeface="+mn-ea"/>
          <a:cs typeface="+mn-cs"/>
        </a:defRPr>
      </a:lvl4pPr>
      <a:lvl5pPr marL="728960" algn="l" defTabSz="364480" rtl="0" eaLnBrk="1" latinLnBrk="0" hangingPunct="1">
        <a:defRPr sz="717" kern="1200">
          <a:solidFill>
            <a:schemeClr val="tx1"/>
          </a:solidFill>
          <a:latin typeface="+mn-lt"/>
          <a:ea typeface="+mn-ea"/>
          <a:cs typeface="+mn-cs"/>
        </a:defRPr>
      </a:lvl5pPr>
      <a:lvl6pPr marL="911200" algn="l" defTabSz="364480" rtl="0" eaLnBrk="1" latinLnBrk="0" hangingPunct="1">
        <a:defRPr sz="717" kern="1200">
          <a:solidFill>
            <a:schemeClr val="tx1"/>
          </a:solidFill>
          <a:latin typeface="+mn-lt"/>
          <a:ea typeface="+mn-ea"/>
          <a:cs typeface="+mn-cs"/>
        </a:defRPr>
      </a:lvl6pPr>
      <a:lvl7pPr marL="1093440" algn="l" defTabSz="364480" rtl="0" eaLnBrk="1" latinLnBrk="0" hangingPunct="1">
        <a:defRPr sz="717" kern="1200">
          <a:solidFill>
            <a:schemeClr val="tx1"/>
          </a:solidFill>
          <a:latin typeface="+mn-lt"/>
          <a:ea typeface="+mn-ea"/>
          <a:cs typeface="+mn-cs"/>
        </a:defRPr>
      </a:lvl7pPr>
      <a:lvl8pPr marL="1275679" algn="l" defTabSz="364480" rtl="0" eaLnBrk="1" latinLnBrk="0" hangingPunct="1">
        <a:defRPr sz="717" kern="1200">
          <a:solidFill>
            <a:schemeClr val="tx1"/>
          </a:solidFill>
          <a:latin typeface="+mn-lt"/>
          <a:ea typeface="+mn-ea"/>
          <a:cs typeface="+mn-cs"/>
        </a:defRPr>
      </a:lvl8pPr>
      <a:lvl9pPr marL="1457919" algn="l" defTabSz="364480" rtl="0" eaLnBrk="1" latinLnBrk="0" hangingPunct="1">
        <a:defRPr sz="7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F99C02-C757-C74E-8EAB-2FE5E8ACCE16}"/>
              </a:ext>
            </a:extLst>
          </p:cNvPr>
          <p:cNvSpPr/>
          <p:nvPr/>
        </p:nvSpPr>
        <p:spPr>
          <a:xfrm>
            <a:off x="479371" y="1039945"/>
            <a:ext cx="2233505" cy="99762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2598716"/>
            <a:endParaRPr lang="en-US" sz="996" kern="0" dirty="0">
              <a:solidFill>
                <a:prstClr val="white"/>
              </a:solidFill>
              <a:latin typeface="Helvetica" pitchFamily="2" charset="0"/>
              <a:ea typeface="Fira Code" panose="020B050905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AC15B-66CD-A149-9206-7D563D7200FE}"/>
              </a:ext>
            </a:extLst>
          </p:cNvPr>
          <p:cNvSpPr/>
          <p:nvPr/>
        </p:nvSpPr>
        <p:spPr>
          <a:xfrm>
            <a:off x="477875" y="2037570"/>
            <a:ext cx="2230429" cy="7462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2598716"/>
            <a:endParaRPr lang="en-US" sz="996" kern="0" dirty="0">
              <a:solidFill>
                <a:prstClr val="white"/>
              </a:solidFill>
              <a:latin typeface="Helvetica" pitchFamily="2" charset="0"/>
              <a:ea typeface="Fira Code" panose="020B050905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0BE734-1999-FB46-B02B-3748912651AB}"/>
              </a:ext>
            </a:extLst>
          </p:cNvPr>
          <p:cNvSpPr/>
          <p:nvPr/>
        </p:nvSpPr>
        <p:spPr>
          <a:xfrm>
            <a:off x="482447" y="102895"/>
            <a:ext cx="2230430" cy="1000272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2598716"/>
            <a:endParaRPr lang="en-US" sz="996" kern="0" dirty="0">
              <a:solidFill>
                <a:prstClr val="white"/>
              </a:solidFill>
              <a:latin typeface="Helvetica" pitchFamily="2" charset="0"/>
              <a:ea typeface="Fira Code" panose="020B050905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185DA7-3BF7-E14B-9B57-01F46FBCB7A8}"/>
              </a:ext>
            </a:extLst>
          </p:cNvPr>
          <p:cNvSpPr txBox="1"/>
          <p:nvPr/>
        </p:nvSpPr>
        <p:spPr>
          <a:xfrm>
            <a:off x="716669" y="199656"/>
            <a:ext cx="1407680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defTabSz="2598716"/>
            <a:r>
              <a:rPr lang="en-US" sz="1200" kern="0" dirty="0">
                <a:solidFill>
                  <a:prstClr val="black"/>
                </a:solidFill>
                <a:latin typeface="Helvetica" pitchFamily="2" charset="0"/>
                <a:ea typeface="Fira Code" panose="020B0509050000020004" pitchFamily="49" charset="0"/>
              </a:rPr>
              <a:t>Commodity demand: CGE model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6FA8E14F-37EA-8645-95AE-05193B173605}"/>
              </a:ext>
            </a:extLst>
          </p:cNvPr>
          <p:cNvSpPr/>
          <p:nvPr/>
        </p:nvSpPr>
        <p:spPr>
          <a:xfrm>
            <a:off x="1089128" y="970282"/>
            <a:ext cx="1220777" cy="264856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2598716"/>
            <a:endParaRPr lang="en-US" sz="996" kern="0">
              <a:solidFill>
                <a:prstClr val="white"/>
              </a:solidFill>
              <a:latin typeface="Helvetica" pitchFamily="2" charset="0"/>
              <a:ea typeface="Fira Code" panose="020B050905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D4D4B3-69AD-B54F-B3CD-F2E21BF646DF}"/>
              </a:ext>
            </a:extLst>
          </p:cNvPr>
          <p:cNvSpPr txBox="1"/>
          <p:nvPr/>
        </p:nvSpPr>
        <p:spPr>
          <a:xfrm>
            <a:off x="711579" y="2366194"/>
            <a:ext cx="140755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2598716"/>
            <a:r>
              <a:rPr lang="en-US" sz="1200" kern="0" dirty="0">
                <a:solidFill>
                  <a:prstClr val="black"/>
                </a:solidFill>
                <a:latin typeface="Helvetica" pitchFamily="2" charset="0"/>
                <a:ea typeface="Fira Code" panose="020B0509050000020004" pitchFamily="49" charset="0"/>
              </a:rPr>
              <a:t>Biodiversity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8ABF8D-31E5-6E42-B0A5-50C910005A45}"/>
              </a:ext>
            </a:extLst>
          </p:cNvPr>
          <p:cNvSpPr txBox="1"/>
          <p:nvPr/>
        </p:nvSpPr>
        <p:spPr>
          <a:xfrm>
            <a:off x="711579" y="1339536"/>
            <a:ext cx="141277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ea typeface="Fira Code" panose="020B0509050000020004" pitchFamily="49" charset="0"/>
              </a:rPr>
              <a:t>Land use: Spatial allocation</a:t>
            </a: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7B82527F-15D6-B445-B579-B962F5FFB63B}"/>
              </a:ext>
            </a:extLst>
          </p:cNvPr>
          <p:cNvSpPr/>
          <p:nvPr/>
        </p:nvSpPr>
        <p:spPr>
          <a:xfrm>
            <a:off x="1089128" y="1909442"/>
            <a:ext cx="1220777" cy="264856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2598716"/>
            <a:endParaRPr lang="en-US" sz="996" kern="0">
              <a:solidFill>
                <a:prstClr val="white"/>
              </a:solidFill>
              <a:latin typeface="Helvetica" pitchFamily="2" charset="0"/>
              <a:ea typeface="Fira Code" panose="020B05090500000200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DA79FAE-3364-B14B-90B8-B3DF3D93A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688" y="1381863"/>
            <a:ext cx="467962" cy="4679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AAA9211-BFA6-6E4E-A53A-39A659428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058" y="238391"/>
            <a:ext cx="625385" cy="6253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170862F-7ED6-294F-BAB4-C407232F4F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159845" y="2443385"/>
            <a:ext cx="316702" cy="30771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CB112FD-CD81-A948-82F8-F5E2CCF79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7777" y="2122907"/>
            <a:ext cx="359037" cy="35903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C2266B5-8BDD-B244-AD05-54D718007B1A}"/>
              </a:ext>
            </a:extLst>
          </p:cNvPr>
          <p:cNvGrpSpPr/>
          <p:nvPr/>
        </p:nvGrpSpPr>
        <p:grpSpPr>
          <a:xfrm flipH="1">
            <a:off x="10759" y="521092"/>
            <a:ext cx="949376" cy="2047313"/>
            <a:chOff x="-1873873" y="405344"/>
            <a:chExt cx="1002316" cy="2047313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6A7B2C2-71B3-054C-BBF2-14DA032CF672}"/>
                </a:ext>
              </a:extLst>
            </p:cNvPr>
            <p:cNvCxnSpPr>
              <a:cxnSpLocks/>
            </p:cNvCxnSpPr>
            <p:nvPr/>
          </p:nvCxnSpPr>
          <p:spPr>
            <a:xfrm>
              <a:off x="-999848" y="1324580"/>
              <a:ext cx="0" cy="1128077"/>
            </a:xfrm>
            <a:prstGeom prst="line">
              <a:avLst/>
            </a:prstGeom>
            <a:ln w="889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B89E1CF-8805-6646-A87D-709C264F4E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814017" y="405344"/>
              <a:ext cx="860400" cy="0"/>
            </a:xfrm>
            <a:prstGeom prst="straightConnector1">
              <a:avLst/>
            </a:prstGeom>
            <a:ln w="889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246288B-F625-EA42-89FF-9219778F33F8}"/>
                </a:ext>
              </a:extLst>
            </p:cNvPr>
            <p:cNvCxnSpPr>
              <a:cxnSpLocks/>
            </p:cNvCxnSpPr>
            <p:nvPr/>
          </p:nvCxnSpPr>
          <p:spPr>
            <a:xfrm>
              <a:off x="-999848" y="405345"/>
              <a:ext cx="1582" cy="1065755"/>
            </a:xfrm>
            <a:prstGeom prst="line">
              <a:avLst/>
            </a:prstGeom>
            <a:ln w="889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383E760-E0A1-804A-8D90-4209F6C548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814016" y="1525947"/>
              <a:ext cx="815753" cy="0"/>
            </a:xfrm>
            <a:prstGeom prst="straightConnector1">
              <a:avLst/>
            </a:prstGeom>
            <a:ln w="889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792392-661E-5344-8FD4-D054A321285E}"/>
                </a:ext>
              </a:extLst>
            </p:cNvPr>
            <p:cNvSpPr txBox="1"/>
            <p:nvPr/>
          </p:nvSpPr>
          <p:spPr>
            <a:xfrm>
              <a:off x="-1715362" y="1802587"/>
              <a:ext cx="517062" cy="246221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Helvetica" pitchFamily="2" charset="0"/>
                  <a:ea typeface="Fira Code" panose="020B0509050000020004" pitchFamily="49" charset="0"/>
                </a:rPr>
                <a:t>GCM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E7D6D2-7E1E-8D4B-832D-AF88C1C58DC1}"/>
                </a:ext>
              </a:extLst>
            </p:cNvPr>
            <p:cNvSpPr txBox="1"/>
            <p:nvPr/>
          </p:nvSpPr>
          <p:spPr>
            <a:xfrm rot="16200000">
              <a:off x="-1494254" y="1377053"/>
              <a:ext cx="988819" cy="25657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  <a:ea typeface="Fira Code" panose="020B0509050000020004" pitchFamily="49" charset="0"/>
                </a:rPr>
                <a:t>Scenarios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4C8613C-6D76-E440-B163-B93FF3E98E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815598" y="2406579"/>
              <a:ext cx="815753" cy="0"/>
            </a:xfrm>
            <a:prstGeom prst="straightConnector1">
              <a:avLst/>
            </a:prstGeom>
            <a:ln w="889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BF60360-21E8-434C-8A3D-3E8557055FFE}"/>
                </a:ext>
              </a:extLst>
            </p:cNvPr>
            <p:cNvSpPr txBox="1"/>
            <p:nvPr/>
          </p:nvSpPr>
          <p:spPr>
            <a:xfrm>
              <a:off x="-1873873" y="650441"/>
              <a:ext cx="743610" cy="24622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Helvetica" pitchFamily="2" charset="0"/>
                  <a:ea typeface="Fira Code" panose="020B0509050000020004" pitchFamily="49" charset="0"/>
                </a:rPr>
                <a:t>Damages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1CC7459-46A8-C948-8DAC-77118B05E784}"/>
              </a:ext>
            </a:extLst>
          </p:cNvPr>
          <p:cNvGrpSpPr/>
          <p:nvPr/>
        </p:nvGrpSpPr>
        <p:grpSpPr>
          <a:xfrm>
            <a:off x="2862704" y="107784"/>
            <a:ext cx="2006442" cy="2676016"/>
            <a:chOff x="214913" y="68303"/>
            <a:chExt cx="2006442" cy="2722267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017BEA6-977D-3849-A9AF-FEBE6D8EFACB}"/>
                </a:ext>
              </a:extLst>
            </p:cNvPr>
            <p:cNvSpPr txBox="1"/>
            <p:nvPr/>
          </p:nvSpPr>
          <p:spPr>
            <a:xfrm>
              <a:off x="1104328" y="1184857"/>
              <a:ext cx="111702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dirty="0">
                  <a:latin typeface="Helvetica" pitchFamily="2" charset="0"/>
                  <a:ea typeface="Fira Code" panose="020B0509050000020004" pitchFamily="49" charset="0"/>
                </a:rPr>
                <a:t>Chapter 3: </a:t>
              </a:r>
            </a:p>
            <a:p>
              <a:r>
                <a:rPr lang="en-US" sz="1000" dirty="0">
                  <a:latin typeface="Helvetica" pitchFamily="2" charset="0"/>
                  <a:ea typeface="Fira Code" panose="020B0509050000020004" pitchFamily="49" charset="0"/>
                </a:rPr>
                <a:t>A new fractional land-use model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27B905F-BF53-7143-BB02-B6BE00FF72E8}"/>
                </a:ext>
              </a:extLst>
            </p:cNvPr>
            <p:cNvSpPr txBox="1"/>
            <p:nvPr/>
          </p:nvSpPr>
          <p:spPr>
            <a:xfrm>
              <a:off x="348653" y="278893"/>
              <a:ext cx="11343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dirty="0">
                  <a:latin typeface="Helvetica" pitchFamily="2" charset="0"/>
                  <a:ea typeface="Fira Code" panose="020B0509050000020004" pitchFamily="49" charset="0"/>
                </a:rPr>
                <a:t>Chapter 2: </a:t>
              </a:r>
            </a:p>
            <a:p>
              <a:r>
                <a:rPr lang="en-US" sz="1000" dirty="0">
                  <a:latin typeface="Helvetica" pitchFamily="2" charset="0"/>
                  <a:ea typeface="Fira Code" panose="020B0509050000020004" pitchFamily="49" charset="0"/>
                </a:rPr>
                <a:t>Regional, climate change scenarios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3F8229D-EA58-ED4F-80D1-6376873046DA}"/>
                </a:ext>
              </a:extLst>
            </p:cNvPr>
            <p:cNvSpPr txBox="1"/>
            <p:nvPr/>
          </p:nvSpPr>
          <p:spPr>
            <a:xfrm>
              <a:off x="364394" y="2082684"/>
              <a:ext cx="12475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dirty="0">
                  <a:latin typeface="Helvetica" pitchFamily="2" charset="0"/>
                  <a:ea typeface="Fira Code" panose="020B0509050000020004" pitchFamily="49" charset="0"/>
                </a:rPr>
                <a:t>Chapter 4: </a:t>
              </a:r>
            </a:p>
            <a:p>
              <a:r>
                <a:rPr lang="en-US" sz="1000" dirty="0">
                  <a:latin typeface="Helvetica" pitchFamily="2" charset="0"/>
                  <a:ea typeface="Fira Code" panose="020B0509050000020004" pitchFamily="49" charset="0"/>
                </a:rPr>
                <a:t>Global, socio-economic scenarios</a:t>
              </a:r>
              <a:endParaRPr lang="en-US" sz="1000" b="1" dirty="0">
                <a:latin typeface="Helvetica" pitchFamily="2" charset="0"/>
                <a:ea typeface="Fira Code" panose="020B0509050000020004" pitchFamily="49" charset="0"/>
              </a:endParaRPr>
            </a:p>
          </p:txBody>
        </p:sp>
        <p:sp>
          <p:nvSpPr>
            <p:cNvPr id="97" name="Left Bracket 96">
              <a:extLst>
                <a:ext uri="{FF2B5EF4-FFF2-40B4-BE49-F238E27FC236}">
                  <a16:creationId xmlns:a16="http://schemas.microsoft.com/office/drawing/2014/main" id="{D29B2DFA-54FA-6B4D-8228-833D107E0D6C}"/>
                </a:ext>
              </a:extLst>
            </p:cNvPr>
            <p:cNvSpPr/>
            <p:nvPr/>
          </p:nvSpPr>
          <p:spPr>
            <a:xfrm flipH="1">
              <a:off x="992699" y="1109293"/>
              <a:ext cx="111889" cy="892112"/>
            </a:xfrm>
            <a:prstGeom prst="leftBracket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Helvetica" pitchFamily="2" charset="0"/>
                <a:ea typeface="Fira Code" panose="020B0509050000020004" pitchFamily="49" charset="0"/>
              </a:endParaRPr>
            </a:p>
          </p:txBody>
        </p:sp>
        <p:sp>
          <p:nvSpPr>
            <p:cNvPr id="98" name="Left Bracket 97">
              <a:extLst>
                <a:ext uri="{FF2B5EF4-FFF2-40B4-BE49-F238E27FC236}">
                  <a16:creationId xmlns:a16="http://schemas.microsoft.com/office/drawing/2014/main" id="{4A83DFD9-DC7F-1349-882D-5AF5A380B211}"/>
                </a:ext>
              </a:extLst>
            </p:cNvPr>
            <p:cNvSpPr/>
            <p:nvPr/>
          </p:nvSpPr>
          <p:spPr>
            <a:xfrm flipH="1">
              <a:off x="214913" y="68303"/>
              <a:ext cx="106311" cy="2708785"/>
            </a:xfrm>
            <a:prstGeom prst="leftBracket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Helvetica" pitchFamily="2" charset="0"/>
                <a:ea typeface="Fira Code" panose="020B0509050000020004" pitchFamily="49" charset="0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19A3D80-18F1-0143-B601-2BD1A1509368}"/>
                </a:ext>
              </a:extLst>
            </p:cNvPr>
            <p:cNvGrpSpPr/>
            <p:nvPr/>
          </p:nvGrpSpPr>
          <p:grpSpPr>
            <a:xfrm>
              <a:off x="1233070" y="1998683"/>
              <a:ext cx="596490" cy="572768"/>
              <a:chOff x="1085884" y="1957977"/>
              <a:chExt cx="596490" cy="572768"/>
            </a:xfrm>
            <a:solidFill>
              <a:schemeClr val="bg1">
                <a:lumMod val="85000"/>
              </a:schemeClr>
            </a:solidFill>
          </p:grpSpPr>
          <p:sp>
            <p:nvSpPr>
              <p:cNvPr id="116" name="Block Arc 115">
                <a:extLst>
                  <a:ext uri="{FF2B5EF4-FFF2-40B4-BE49-F238E27FC236}">
                    <a16:creationId xmlns:a16="http://schemas.microsoft.com/office/drawing/2014/main" id="{5DDE66DE-340B-E544-969E-D5A41F45F636}"/>
                  </a:ext>
                </a:extLst>
              </p:cNvPr>
              <p:cNvSpPr/>
              <p:nvPr/>
            </p:nvSpPr>
            <p:spPr>
              <a:xfrm rot="5400000">
                <a:off x="1129402" y="1914459"/>
                <a:ext cx="507957" cy="594993"/>
              </a:xfrm>
              <a:prstGeom prst="blockArc">
                <a:avLst>
                  <a:gd name="adj1" fmla="val 16166837"/>
                  <a:gd name="adj2" fmla="val 0"/>
                  <a:gd name="adj3" fmla="val 25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highlight>
                    <a:srgbClr val="C0C0C0"/>
                  </a:highlight>
                  <a:latin typeface="Helvetica" pitchFamily="2" charset="0"/>
                </a:endParaRPr>
              </a:p>
            </p:txBody>
          </p:sp>
          <p:sp>
            <p:nvSpPr>
              <p:cNvPr id="117" name="Right Arrow 116">
                <a:extLst>
                  <a:ext uri="{FF2B5EF4-FFF2-40B4-BE49-F238E27FC236}">
                    <a16:creationId xmlns:a16="http://schemas.microsoft.com/office/drawing/2014/main" id="{87E588E8-4E18-134E-9D40-D82E2D40C42E}"/>
                  </a:ext>
                </a:extLst>
              </p:cNvPr>
              <p:cNvSpPr/>
              <p:nvPr/>
            </p:nvSpPr>
            <p:spPr>
              <a:xfrm rot="10800000">
                <a:off x="1160963" y="2276385"/>
                <a:ext cx="229872" cy="254360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highlight>
                    <a:srgbClr val="C0C0C0"/>
                  </a:highlight>
                  <a:latin typeface="Helvetica" pitchFamily="2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00EA37D-4EE7-E944-A2A7-95FC4BD8AD33}"/>
                  </a:ext>
                </a:extLst>
              </p:cNvPr>
              <p:cNvSpPr/>
              <p:nvPr/>
            </p:nvSpPr>
            <p:spPr>
              <a:xfrm>
                <a:off x="1555030" y="1963421"/>
                <a:ext cx="127344" cy="248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highlight>
                    <a:srgbClr val="C0C0C0"/>
                  </a:highlight>
                  <a:latin typeface="Helvetica" pitchFamily="2" charset="0"/>
                </a:endParaRP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195D1221-35D9-9645-92FC-BD88073A0854}"/>
                </a:ext>
              </a:extLst>
            </p:cNvPr>
            <p:cNvGrpSpPr/>
            <p:nvPr/>
          </p:nvGrpSpPr>
          <p:grpSpPr>
            <a:xfrm>
              <a:off x="1303479" y="455816"/>
              <a:ext cx="571583" cy="594995"/>
              <a:chOff x="1160963" y="515362"/>
              <a:chExt cx="571583" cy="594995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CBCD939F-7A1E-774E-ABF1-0D0882151BC2}"/>
                  </a:ext>
                </a:extLst>
              </p:cNvPr>
              <p:cNvGrpSpPr/>
              <p:nvPr/>
            </p:nvGrpSpPr>
            <p:grpSpPr>
              <a:xfrm>
                <a:off x="1160963" y="515362"/>
                <a:ext cx="571583" cy="594995"/>
                <a:chOff x="1160963" y="515362"/>
                <a:chExt cx="571583" cy="594995"/>
              </a:xfrm>
              <a:grpFill/>
            </p:grpSpPr>
            <p:sp>
              <p:nvSpPr>
                <p:cNvPr id="112" name="Block Arc 111">
                  <a:extLst>
                    <a:ext uri="{FF2B5EF4-FFF2-40B4-BE49-F238E27FC236}">
                      <a16:creationId xmlns:a16="http://schemas.microsoft.com/office/drawing/2014/main" id="{0B9955C2-6DC6-5542-981E-5E484B1C3388}"/>
                    </a:ext>
                  </a:extLst>
                </p:cNvPr>
                <p:cNvSpPr/>
                <p:nvPr/>
              </p:nvSpPr>
              <p:spPr>
                <a:xfrm>
                  <a:off x="1160963" y="515362"/>
                  <a:ext cx="507957" cy="594993"/>
                </a:xfrm>
                <a:prstGeom prst="blockArc">
                  <a:avLst>
                    <a:gd name="adj1" fmla="val 16166837"/>
                    <a:gd name="adj2" fmla="val 0"/>
                    <a:gd name="adj3" fmla="val 25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solidFill>
                      <a:schemeClr val="tx1"/>
                    </a:solidFill>
                    <a:highlight>
                      <a:srgbClr val="C0C0C0"/>
                    </a:highlight>
                    <a:latin typeface="Helvetica" pitchFamily="2" charset="0"/>
                  </a:endParaRPr>
                </a:p>
              </p:txBody>
            </p:sp>
            <p:sp>
              <p:nvSpPr>
                <p:cNvPr id="113" name="Right Arrow 112">
                  <a:extLst>
                    <a:ext uri="{FF2B5EF4-FFF2-40B4-BE49-F238E27FC236}">
                      <a16:creationId xmlns:a16="http://schemas.microsoft.com/office/drawing/2014/main" id="{9C4EF09F-38A4-A64E-B636-7019911B66A0}"/>
                    </a:ext>
                  </a:extLst>
                </p:cNvPr>
                <p:cNvSpPr/>
                <p:nvPr/>
              </p:nvSpPr>
              <p:spPr>
                <a:xfrm rot="5400000">
                  <a:off x="1451444" y="829255"/>
                  <a:ext cx="307844" cy="254360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highlight>
                      <a:srgbClr val="C0C0C0"/>
                    </a:highlight>
                    <a:latin typeface="Helvetica" pitchFamily="2" charset="0"/>
                  </a:endParaRPr>
                </a:p>
              </p:txBody>
            </p:sp>
          </p:grp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69E3B9F-1722-3844-8444-B1C6A23F2703}"/>
                  </a:ext>
                </a:extLst>
              </p:cNvPr>
              <p:cNvSpPr/>
              <p:nvPr/>
            </p:nvSpPr>
            <p:spPr>
              <a:xfrm rot="5400000">
                <a:off x="1286592" y="509670"/>
                <a:ext cx="127344" cy="13873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highlight>
                    <a:srgbClr val="C0C0C0"/>
                  </a:highlight>
                  <a:latin typeface="Helvetica" pitchFamily="2" charset="0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6CE28-43E5-D444-A911-508BF78038F6}"/>
              </a:ext>
            </a:extLst>
          </p:cNvPr>
          <p:cNvSpPr txBox="1"/>
          <p:nvPr/>
        </p:nvSpPr>
        <p:spPr>
          <a:xfrm>
            <a:off x="31373" y="26531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(a)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3671D3-FF81-DC48-B981-54C48FAE51DB}"/>
              </a:ext>
            </a:extLst>
          </p:cNvPr>
          <p:cNvSpPr txBox="1"/>
          <p:nvPr/>
        </p:nvSpPr>
        <p:spPr>
          <a:xfrm>
            <a:off x="2996444" y="2984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273719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44</Words>
  <Application>Microsoft Macintosh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Kapitza</dc:creator>
  <cp:lastModifiedBy>Simon Kapitza</cp:lastModifiedBy>
  <cp:revision>24</cp:revision>
  <cp:lastPrinted>2021-07-12T07:09:41Z</cp:lastPrinted>
  <dcterms:created xsi:type="dcterms:W3CDTF">2021-07-12T05:47:48Z</dcterms:created>
  <dcterms:modified xsi:type="dcterms:W3CDTF">2021-07-15T19:49:18Z</dcterms:modified>
</cp:coreProperties>
</file>