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notesMasterIdLst>
    <p:notesMasterId r:id="rId3"/>
  </p:notesMasterIdLst>
  <p:sldIdLst>
    <p:sldId id="256" r:id="rId2"/>
  </p:sldIdLst>
  <p:sldSz cx="6840538" cy="3060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4" userDrawn="1">
          <p15:clr>
            <a:srgbClr val="A4A3A4"/>
          </p15:clr>
        </p15:guide>
        <p15:guide id="2" pos="21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C666C-4802-454B-8908-6458E18135FE}" v="100" dt="2020-06-18T14:37:29.2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6327"/>
  </p:normalViewPr>
  <p:slideViewPr>
    <p:cSldViewPr snapToGrid="0" snapToObjects="1">
      <p:cViewPr varScale="1">
        <p:scale>
          <a:sx n="243" d="100"/>
          <a:sy n="243" d="100"/>
        </p:scale>
        <p:origin x="192" y="184"/>
      </p:cViewPr>
      <p:guideLst>
        <p:guide orient="horz" pos="964"/>
        <p:guide pos="21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Kapitza" userId="fcec7d95-d2e7-47f4-b677-8f498b15b9bc" providerId="ADAL" clId="{78FC666C-4802-454B-8908-6458E18135FE}"/>
    <pc:docChg chg="undo custSel modSld modMainMaster modNotesMaster">
      <pc:chgData name="Simon Kapitza" userId="fcec7d95-d2e7-47f4-b677-8f498b15b9bc" providerId="ADAL" clId="{78FC666C-4802-454B-8908-6458E18135FE}" dt="2020-06-18T14:37:29.231" v="220" actId="20577"/>
      <pc:docMkLst>
        <pc:docMk/>
      </pc:docMkLst>
      <pc:sldChg chg="addSp delSp modSp modNotes">
        <pc:chgData name="Simon Kapitza" userId="fcec7d95-d2e7-47f4-b677-8f498b15b9bc" providerId="ADAL" clId="{78FC666C-4802-454B-8908-6458E18135FE}" dt="2020-06-18T14:37:29.231" v="220" actId="20577"/>
        <pc:sldMkLst>
          <pc:docMk/>
          <pc:sldMk cId="2817802075" sldId="256"/>
        </pc:sldMkLst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4" creationId="{C5A50424-9B5E-0D4D-AC68-3AEE29DF9AC3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6" creationId="{EFE7459E-3BFC-C74A-B83F-8869289F1C63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8" creationId="{E313E5BA-73EB-D14D-B891-082D08E79C3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9" creationId="{C5888671-FE4D-4342-A36C-53C4766F59AF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" creationId="{A9466B3A-4829-E245-B5B8-C41379F6B46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" creationId="{70602A9D-A126-B54A-9B3E-7A0B536E146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8" creationId="{5DF423E0-5A39-0F48-B2C6-FA7040A905A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627" creationId="{E91E925F-6065-7048-8C93-740C9E3A762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629" creationId="{860F0482-C88F-4145-BBBC-DD62C8F7523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630" creationId="{FA4FD0FC-01D0-2840-8E80-4E82D079948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631" creationId="{6F770999-4864-9F43-9D5C-06A6F086A61B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632" creationId="{AE00379B-6CFF-B245-947A-55F1D82E9263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633" creationId="{C4BDED46-11B2-CC40-B2B2-7DF43D767AF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634" creationId="{AB587478-FFB1-1345-8CD9-35C400F5CD1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635" creationId="{43D8A1A1-BB3A-D440-8D43-FEEA8CB12AA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636" creationId="{DBE2E132-2E23-6F46-8759-EDD95FF81C13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656" creationId="{5FD9F86C-B0EB-0445-A5CF-1C8C4924B8A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658" creationId="{4174FD2E-A04E-F94F-9A2A-9A7BA9176ACF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659" creationId="{AB182C3E-60E6-8C49-8F13-2EA2951E0FA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660" creationId="{263F7F35-A178-A54C-B864-FDE939EA338C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661" creationId="{B2A0181A-605C-DD4A-94C1-13CE1BA61ED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662" creationId="{53ED6A1E-8C66-8243-BA08-AEA909BA9E6C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663" creationId="{36226DF4-FE5A-6A40-ABFB-C7807303382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664" creationId="{753D0F0F-6E48-F04D-8D74-DA5858089F0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665" creationId="{D323D248-9069-2740-976A-AA1577D5F7E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685" creationId="{F4D5CB64-F73F-1F46-BF9E-CF4306D005ED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687" creationId="{1B3E44DC-9063-6446-B594-738B953EF60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688" creationId="{1EC95E19-7E2C-5C4E-981F-037599BA9B6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689" creationId="{80600B5A-AA14-2C42-A808-E4A2D0B3205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690" creationId="{97ED1AE6-4E03-7341-BE22-0974D27CCFED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691" creationId="{AA0AE94E-4BAA-7449-8A13-2F6E0541E3DD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692" creationId="{C2A10C79-18B0-6245-8896-970D912E48AB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693" creationId="{E37F6A40-F93E-854F-B95B-4AE728272C4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694" creationId="{586EF498-255B-EE4F-B0C9-991EB058BD47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714" creationId="{6487A80B-07BE-FA44-B180-8E6B399980D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715" creationId="{38DF135B-8D54-1446-85BE-0DC4B8FE0DDD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716" creationId="{A1A8DA72-D496-7C45-AE53-DB446CC5FA67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717" creationId="{2F79E0C5-BAF4-CE4D-9CF2-BF2195B33404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718" creationId="{D5864A83-18DA-B14F-813A-1AA3A8B407A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719" creationId="{0DDD3190-1CE8-6C4C-9AD0-7CF7E92EEC0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720" creationId="{B2FF7BFF-BF3C-274A-95DD-FF7D3614461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721" creationId="{15681183-34DA-BB45-A159-E6621C78F44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722" creationId="{30AC80BA-E655-5646-ADD5-FF9D0E274C1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723" creationId="{F26FA61C-A2B4-F74A-8199-1256920E0A9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743" creationId="{813F2792-34A9-674F-ABC8-4657500AD73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744" creationId="{1DCFA1D6-ADCA-624D-96E6-F4159AE60C8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745" creationId="{952755CD-703D-3D4E-8E7C-383BF3B10E1D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746" creationId="{E14D8EB1-3272-E04E-BFCD-2BB75F63FE0C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747" creationId="{3B58DD22-C363-814C-BC64-8C5202E952DC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748" creationId="{D244B1A6-8505-7F4E-AA29-50A329CC254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749" creationId="{B2A80431-28A0-8740-AA4C-1B23B6A8E467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750" creationId="{9422801F-5DD7-3E46-B573-C8BA9D58DB1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751" creationId="{1670DCFC-E20E-124F-90E6-F47F3A6E3E8F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752" creationId="{3D4F5760-DDF3-4A49-8813-429AE0151304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772" creationId="{79F8FAEA-8625-AE45-9287-824C773BACF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773" creationId="{117D1E35-C985-E742-B31E-26D0BC25AF8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774" creationId="{ECA07145-4FC9-9549-B71D-CA6DEC14A85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775" creationId="{2C35A74C-E590-4A4C-B83F-6E197A84535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776" creationId="{5916A450-243D-8B42-B81D-BD55DC38D10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777" creationId="{6C782EAF-C29F-8745-AADF-BA46FBBA0FD3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778" creationId="{36387A7B-F17A-A746-AC11-359B4C99CD8F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779" creationId="{A3ECBDA1-2977-3147-808E-6C63E9F6A3A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780" creationId="{EF42D6C1-F95C-2D41-9A4F-52828364C6D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781" creationId="{34D50C54-6892-C245-AF3A-1C6200B60C4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801" creationId="{239894C6-32D5-BC47-AE86-C5BE9F88D6BD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802" creationId="{8CAD62D7-4F28-3F46-88AB-3245247280F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803" creationId="{AB3B3392-14AC-5147-BBAE-BB0A420FA82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804" creationId="{73DB3165-5B56-6942-A5C2-25DC33D5FA3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805" creationId="{14BFF312-E6E6-3642-9ABD-564F182E657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806" creationId="{E77FED8D-624E-E84E-B90E-484EDDF88CE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807" creationId="{C07821C2-F942-804D-9062-D5DC8218854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808" creationId="{F7EF3E55-4484-6E45-8912-615010F1128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809" creationId="{ECC326D9-17AA-DF47-ACA6-F756373C9B7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810" creationId="{1A5190FB-C7E7-7F4F-A008-4C5A50BD694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830" creationId="{3E29C6AD-513D-F443-8DAC-D09957E4EB3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831" creationId="{FEE91073-9F21-8146-8172-D757FC6E7AA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832" creationId="{65889FA7-8AC2-1E4D-98F8-60BDDAD91E0F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833" creationId="{D5C8B3CE-DC22-7245-8F1E-66CEB7FD648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834" creationId="{8FCB60BC-441C-CD4C-96A3-25E0C8C5365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835" creationId="{74CEDAB8-933A-B441-A647-D5A56789D5B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836" creationId="{0A5F0146-D38C-354D-9B09-6003EC58D4B3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837" creationId="{079E0419-5D4B-794D-83F1-EC3410466E7D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838" creationId="{19B4B187-2C23-8B40-BBBC-9D6F8FDE356C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839" creationId="{C99F30CE-A84E-A948-89E1-1B265C7554FD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859" creationId="{4528DF33-C100-3F45-A139-6B76B5F1C84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860" creationId="{AF160CFE-F1EC-B244-9103-DC39FC30BF6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861" creationId="{7DCF1978-B61F-944E-AC84-7B9B08186DCB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862" creationId="{64EE823E-1603-474D-A279-39AC1064FF2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863" creationId="{1A9EF5C8-9BF1-884C-8A12-FBCE1D4255B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864" creationId="{FF0F6051-2D87-3449-82A9-4DD6A830CCC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865" creationId="{14318763-6205-0741-9858-9ECC2C3F04CF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866" creationId="{0D1D3894-6A58-B04D-A5F3-4E6CAB29C594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867" creationId="{9DE862C1-D134-5E49-BC3D-54A059C1303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868" creationId="{8F910D48-040E-5342-963A-763189E07C37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888" creationId="{3749B8DD-1FAE-874B-8AED-ED81B9E68DAD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889" creationId="{C8909D97-980C-4348-8D92-A47885DA562C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890" creationId="{E03681FC-F7C3-EF41-8906-D31E600D40B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891" creationId="{4A27C910-3636-E04E-B9B1-94505FF74F3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892" creationId="{12BC6315-379D-3C46-BDD5-8A2E5F0B168D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893" creationId="{8762E8AD-181B-EF4C-B640-3B4FAA640B0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894" creationId="{5713BC6D-7FB4-044B-B9BE-A9FBF5C81C3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895" creationId="{3E42A27D-A5DD-3D4B-9136-5CB2D67481C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896" creationId="{B0038EE6-DC2E-AB41-866E-F08526364C9C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897" creationId="{AD3A4F02-60CC-4847-B484-95A1AD78B08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971" creationId="{52E4D890-D7E6-4A44-8D47-AF1E9E8100A7}"/>
          </ac:spMkLst>
        </pc:spChg>
        <pc:spChg chg="mod">
          <ac:chgData name="Simon Kapitza" userId="fcec7d95-d2e7-47f4-b677-8f498b15b9bc" providerId="ADAL" clId="{78FC666C-4802-454B-8908-6458E18135FE}" dt="2020-06-18T14:37:29.231" v="220" actId="20577"/>
          <ac:spMkLst>
            <pc:docMk/>
            <pc:sldMk cId="2817802075" sldId="256"/>
            <ac:spMk id="973" creationId="{C5854B14-8527-934A-B868-DA3E5A627441}"/>
          </ac:spMkLst>
        </pc:spChg>
        <pc:spChg chg="mod">
          <ac:chgData name="Simon Kapitza" userId="fcec7d95-d2e7-47f4-b677-8f498b15b9bc" providerId="ADAL" clId="{78FC666C-4802-454B-8908-6458E18135FE}" dt="2020-06-18T08:57:18.021" v="174" actId="14100"/>
          <ac:spMkLst>
            <pc:docMk/>
            <pc:sldMk cId="2817802075" sldId="256"/>
            <ac:spMk id="975" creationId="{F1AC9FED-A271-5B49-BBC0-CB59AE146D15}"/>
          </ac:spMkLst>
        </pc:spChg>
        <pc:spChg chg="del mod">
          <ac:chgData name="Simon Kapitza" userId="fcec7d95-d2e7-47f4-b677-8f498b15b9bc" providerId="ADAL" clId="{78FC666C-4802-454B-8908-6458E18135FE}" dt="2020-06-18T08:19:12.243" v="58" actId="478"/>
          <ac:spMkLst>
            <pc:docMk/>
            <pc:sldMk cId="2817802075" sldId="256"/>
            <ac:spMk id="976" creationId="{E0C0C3B5-FBEE-1F4A-922A-D60766A2493B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978" creationId="{4F9F4493-CF2D-134A-A8C5-F8DBEB987A7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980" creationId="{1E95AD09-BA98-BE47-90B1-028658907A5B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981" creationId="{E43E7B94-9F37-A44B-9A05-A08EE93C576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982" creationId="{35258D56-53DA-7544-B392-C196807B0B5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983" creationId="{94728C0C-ED22-9E49-A0F0-E75F34CF3FC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984" creationId="{8B4A6EB6-EAB9-7B43-AE00-730000F2AFD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985" creationId="{86BB69F5-A7D7-234F-93B7-6EA36923FDA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986" creationId="{2C2B1D95-95AA-E245-A47F-4F5954F2254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987" creationId="{5E019CDA-B2BF-774E-B219-CBC1D81C0D1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988" creationId="{61429F1B-8BFD-D745-B9D6-F0A4B210C073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989" creationId="{921F257C-CB82-6945-A151-7981D4A41EE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990" creationId="{FF401ED8-B874-254E-B0E1-C8F5D71D69BD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991" creationId="{DF0B1039-776E-2048-93A6-9B2F9EB31F5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992" creationId="{4C19E907-F8D4-354E-9196-B37FC59AA1C7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993" creationId="{CD42F1C4-3B05-EB4F-88E2-F371995F28D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994" creationId="{DEEDEAB7-9713-EA41-BE35-2CB596BB576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995" creationId="{B341A540-6C41-634A-8892-5B372DE367AD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996" creationId="{37F971D2-57B7-3945-BDE0-96BF7BBCB68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997" creationId="{B795D297-358F-D64A-9927-E063DDD0651F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998" creationId="{925D67E3-18A0-8143-8318-1A2593B254B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999" creationId="{F43355A5-5AF8-B443-94FA-42953D3D0884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00" creationId="{683B45FE-D1E8-A145-8EE3-54CA60A69B1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01" creationId="{B436DCFE-C6DC-FF4F-85A7-56E6E4D6C14F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02" creationId="{7CE9C68A-44E2-E24B-B3B2-27E628B7CAD4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03" creationId="{616BE0B3-92D1-D543-8F41-AEE249090B8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04" creationId="{49208B99-432F-124A-BCEE-5C4E50D85A94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05" creationId="{A67C7A58-2B3C-7844-912E-A3749B492787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06" creationId="{AE37D756-2F1A-8D44-A4E6-A5FEF57FA6F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07" creationId="{EC463254-DD07-434A-8288-D51F32E8576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08" creationId="{79A93050-35F1-E04A-A7C1-BE178E162C4B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09" creationId="{FB26101C-4723-3649-A2AF-657CC88A5AA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10" creationId="{135CC40C-FC3C-8E47-A43A-B31DA42D134D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11" creationId="{AB7B0A26-26CB-EE40-9BE4-EC23261764D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12" creationId="{A5EF3B6F-507D-5449-BD71-FBD905A2362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13" creationId="{51F371D1-3DA7-2B49-AB8E-C0C07235916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14" creationId="{559F0046-749A-1C4C-A2A7-295AD56B708D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15" creationId="{572928D4-2AEC-7C47-869E-0757B4779B6F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16" creationId="{CD54424E-E07F-7949-814B-19683455B63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17" creationId="{7C9C55A4-C042-CF4D-AF94-366C314EB42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18" creationId="{C4C744BF-5296-514A-B243-8FA87362F287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19" creationId="{A2E40341-4A33-1F41-8B5A-752BDABF099D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20" creationId="{E8C0A9E2-7FB4-824C-9DEA-D55264122A7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21" creationId="{44C56C26-C5FB-3246-9EE5-A18C0E6E4E2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22" creationId="{F3B121D3-ED9A-CE42-8D3C-F7E4D3681507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23" creationId="{B7C665B2-B697-4643-B31F-79154A8A525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24" creationId="{83747E96-1911-B940-88EC-C62356360F0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25" creationId="{C89B865D-990D-2B4B-963A-8FADE7952F2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26" creationId="{D7D03F8F-405B-B64F-8A8B-7FA828954E3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27" creationId="{7D4119CF-1D24-C247-AB1A-2918408CABEB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28" creationId="{D3BE87B3-A97D-9246-BA71-7137AE61730B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29" creationId="{C764909E-1AC2-034E-9A2A-6E07FF97A593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30" creationId="{916EBEAC-2F16-0443-B1AD-F8142D61BDB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31" creationId="{6D9C0E2E-1102-0F45-8FF8-D86898E20F8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32" creationId="{ECDD5960-5D04-2F45-ACB7-E414A64D53D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33" creationId="{415013E0-6BB2-9242-B22B-ED8B0BDC296C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34" creationId="{B98C8A23-E916-8540-AAC3-851E74076A97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35" creationId="{DA9A5972-21F9-D54C-AFA2-694FEB9F66FB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36" creationId="{BF9B5B87-AD29-474F-948C-601C42FC705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37" creationId="{0666EE16-541D-8041-8DBF-AD17FF05BF67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38" creationId="{8BC1C59B-494D-B948-AA4C-EDFEB00F099C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39" creationId="{FA0E125F-0A9E-F142-90EC-BCF8F8A2AFE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40" creationId="{BE739D5C-6461-1D43-B63F-DE068DAA0E3B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41" creationId="{12EF6C3E-4A71-7A4F-AF16-DCA09D6238B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42" creationId="{7300D506-1AB1-5C46-BF37-7AACB3202FE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43" creationId="{C0B9326D-18FA-CD48-9A57-BD75E69A7BB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44" creationId="{73F279E4-5AF0-0845-A2E2-EA605FF482F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45" creationId="{4DAD99EC-6969-D242-AA97-E6EA4A5EF9D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46" creationId="{16DC1ABD-19DC-2349-A1AB-1C6E64E1ACA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47" creationId="{0456A705-A143-544E-A523-59BC48653477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48" creationId="{A6A4B7A5-8351-4C4C-940C-DB900597EB94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49" creationId="{E51335F2-CACD-9445-8D2E-9F3C6FD4C9E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50" creationId="{DFD06091-6F92-DF47-9A42-BDCA4633ADEB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51" creationId="{84FF8E16-1D05-FF47-8573-A05B0336308F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52" creationId="{9F2ED301-1A06-0A46-A4BD-D83DAFA8DEB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53" creationId="{12C89F97-CDB0-CB43-B061-938C943F482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54" creationId="{3E4BA2ED-2346-9D49-A9D9-D39B5B3FAF23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55" creationId="{279A40AF-A383-F84A-9963-A87EE9E918B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56" creationId="{4EBB8A32-E1ED-1346-8973-805D3ECBFEDC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57" creationId="{DD167B02-4B84-1241-A5A8-67602DB2E16D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58" creationId="{87FA6463-DC2D-6B41-B18A-F9DA825A914C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59" creationId="{5C96EF80-8A91-BF49-82A3-65A58C8D9CD3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60" creationId="{5DF245EC-6F5D-7D42-B34B-34C14A97C0B7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61" creationId="{248B6723-B9D3-B841-A4C4-7089F3B02E4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62" creationId="{6A539FCB-5678-FF4C-A66D-FFE5F64C458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63" creationId="{4BAF305D-5596-1049-B9F9-B91BFD19CCC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64" creationId="{0C732C43-B55A-D546-81EB-E4ACA3E9D25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65" creationId="{DBBBCE7D-5FC5-7A49-86E4-10287304FA7F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66" creationId="{5C3AC230-BE30-184E-94F5-1262FA8E330F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67" creationId="{67B02D48-AEFE-0640-9D99-06074051914B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68" creationId="{B078E738-4ED4-8A4C-9F6F-3B10AFE7D61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69" creationId="{886881BE-4C03-E04E-A25F-D00B5242C55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70" creationId="{B144370F-86DE-7843-AB77-6B4E347A6157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71" creationId="{DEE001F1-D15A-C74A-83C3-DECF86E60CE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72" creationId="{47331C93-47F8-5A46-9985-174913E545B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73" creationId="{AF0C1EC0-6F8A-A544-9836-B72F50905D2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74" creationId="{B3E19D74-6D82-2544-B169-410A3128F3B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75" creationId="{677FEA8D-88A9-ED41-939A-C0916AB3180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76" creationId="{18F9A4DC-F56B-4A43-A8C4-9B9C60251C3C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77" creationId="{48F51E4E-6908-5D43-AEAC-328D47E38E3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78" creationId="{0A0804E5-B518-B84A-B915-6BC02712957D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79" creationId="{F12D6E97-E5E0-1F41-9DD2-75062DC3A4F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80" creationId="{23547029-F46F-C241-835D-FD9154DC02CC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81" creationId="{9B601A4D-FF33-C244-B4DB-F7ECBFD208F4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82" creationId="{94B99511-AD90-4F4B-9E53-B4C3694D4837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83" creationId="{EE1A7E39-9BF5-6441-97CD-29CCEA14A9A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84" creationId="{4A4BE4CC-871E-B447-9380-80C9FC7557B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85" creationId="{DB49548F-24F5-7A42-AD3E-E79B7C6550B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86" creationId="{F02DDD49-ADA3-C443-90D9-2DCBD2CC3EF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87" creationId="{F24E4D09-31D0-1D4B-92F3-20E5DD524FE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88" creationId="{CA52F776-DAEA-F449-9BC7-F2435F47481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89" creationId="{C346586E-7224-F24E-A261-8B69F8F924CD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90" creationId="{DB6A2C35-7CB4-3A4C-B603-12FD0FA4C67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91" creationId="{DC59DBE7-3AE7-5C4D-96DE-C7A5BC36EEEB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92" creationId="{CAA880DC-9875-D847-87C9-674E35A4AF0F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93" creationId="{07D2E0ED-F4B6-0B4D-AEA0-2EA46E249363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94" creationId="{314F9FA2-B183-7C4A-9CDF-422C6511780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95" creationId="{25B927CC-FFA6-9B4B-9FF2-86607167DDA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96" creationId="{29FFF426-9426-044D-9B42-ED1D88C63E3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97" creationId="{55E51448-1F2B-4349-81F2-C891457933E7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98" creationId="{988DD262-6F0F-D44C-92CB-C15F84F28D1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099" creationId="{D1DBAB58-DEF4-1942-91F2-3860443F668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00" creationId="{3BF1FB22-3CAC-0748-AEB7-DCA03AAABC5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01" creationId="{30FEEB95-BDCC-A44F-B834-842B2D67625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02" creationId="{439AC2DD-A15D-0F48-A0EF-28D69C98011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03" creationId="{D735B551-C081-354D-9B45-2AC09543AB8B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04" creationId="{0B6C7D1A-2155-D340-B44D-A9780DB7215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05" creationId="{9C022F23-8672-2D4A-BD95-653DDE42685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06" creationId="{2763A15A-FED7-2E49-ABE8-A5F759680E2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07" creationId="{3C78FCDC-A6B9-1148-9786-FF5AEDA8F7CC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08" creationId="{526871EA-61CE-284D-8EF4-3D99E8E312E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09" creationId="{24327759-5F0F-3B47-8003-94C181442D5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10" creationId="{013F4915-7122-7E44-A876-AC75F9CDC10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11" creationId="{D6DDBD6A-B874-0D45-8404-602A1B74EAA4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12" creationId="{D8186103-2D05-F24F-802B-203E8006C7C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13" creationId="{ACA43C61-6618-8D4F-9757-742B9F3DAA3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14" creationId="{C38F9C5E-7DDB-9947-8794-15FB3086C2EF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15" creationId="{5584ACC5-A192-A54D-BBA7-BB2FA56BE2B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16" creationId="{1DB9BD36-6204-D248-8AF9-2FE0B8402097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17" creationId="{B3A1F024-4BF4-3C44-890D-B6517F05CED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18" creationId="{63A0F9FF-4781-C045-AD95-462C43A2962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19" creationId="{2CF1E2EF-0166-1A47-A70D-6C3DDE7D57B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20" creationId="{D129B101-95EB-534E-8999-E182EFCC614B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21" creationId="{51DF01AB-979F-C347-BB6B-142A61FDB1E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22" creationId="{01294989-BE23-9748-9F2E-857EAD04596D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23" creationId="{7CD12D73-64FC-2D4B-A3F0-66330339F6B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24" creationId="{AEDE90A0-5E53-F647-AC02-68E6B096F0B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25" creationId="{7D009F20-83B3-5549-BD41-E457388D8D7C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26" creationId="{FD5DA0B1-9935-1A44-9458-17DE05F7B47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27" creationId="{BB63814D-C92D-814C-A4C2-3E2E7375C94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28" creationId="{36890D4D-5F23-5E45-804B-BBB8433549A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29" creationId="{5CFDE249-C422-6046-ACAE-EC33FD81CC80}"/>
          </ac:spMkLst>
        </pc:spChg>
        <pc:spChg chg="add 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30" creationId="{AC835E96-8784-C243-9701-E4D2E58F0FD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31" creationId="{66442A5E-4834-4A48-8898-27A32031CBE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32" creationId="{6C31239A-3429-7846-9EF9-7AB17543519D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33" creationId="{D4BD9CCD-A216-7642-A813-6D4C2A1F80DC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34" creationId="{B6057572-150C-E240-ACE3-F391AD8CA20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35" creationId="{A77F67F8-FA4D-FD4C-BF15-D31AE91E0CAD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36" creationId="{45410BD6-2DAF-8C4E-BD4A-20512D5DDF3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37" creationId="{20B47515-D3E7-EE4A-A35E-690E0193F457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38" creationId="{16BE58EF-9E9A-8547-973C-5651C8A9E39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39" creationId="{721A19BB-B542-7C4B-9CBA-204AC527328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40" creationId="{30E4DEFF-6662-AC40-AFA4-9C10D2779DF7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41" creationId="{0FF2AD9D-9037-6347-90A7-2050FC1067C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42" creationId="{D112872C-9818-7041-893B-AD41966C7A13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43" creationId="{3BB6946F-9E48-004F-A734-93A2795298D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44" creationId="{2F3F722E-CC15-7244-91C0-69802D338BC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45" creationId="{9C8A1BEF-DE00-CD46-BDF5-6BDAE215029D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46" creationId="{27B5E456-F26A-BB4A-A376-CFD23B323D4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47" creationId="{B50E9A0B-A4E6-3642-BD1D-59E05A3CC5C3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48" creationId="{E2130B87-0F3E-7A43-9406-45024CA5BA2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49" creationId="{9093D8F2-03CE-7147-89E0-FE1A8242D2C7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50" creationId="{5E4AC2BB-9F12-C948-8995-2CC502BFFBD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51" creationId="{78349D2A-EC89-0147-988D-6BA0DBCFD9BF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52" creationId="{3BFF5BD2-D276-BD47-9A39-CD6291D14A4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53" creationId="{77B6053D-4765-4F4B-8983-346672E46EB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54" creationId="{E7D8D0EC-4DBF-214E-8CC0-8CBE5B3032C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55" creationId="{886E421D-16F7-9C4E-A9AF-AC0B97C95927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56" creationId="{FDE83CF6-8F48-1C44-B752-A9E1BFC49B83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57" creationId="{DECE8AB0-A3F8-7D49-8BB6-6B56ECA4372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58" creationId="{93ACB6D1-9063-2346-BDE5-95B8BCEC59AC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59" creationId="{6A37694B-743E-CE43-9E4C-0775B2247B1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60" creationId="{59F0F061-3E8A-5C4B-AB45-51F10C2ED9D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61" creationId="{694C95EC-D951-514C-9186-3E5EB8DB7003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62" creationId="{68EA8DCF-0952-E142-894F-A83B47FB1BA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63" creationId="{3E4570DE-23FF-EA4E-9FFD-F0BB74284C5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64" creationId="{C369780F-B6C1-1945-BC9F-E3702F572EB3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65" creationId="{C8B8849D-B1B4-FC45-B976-8821FFF448F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66" creationId="{A53FCC44-4DFD-6E48-8497-854C9AF0D68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67" creationId="{25B9A842-BD9F-7C46-834B-EB6BE36970FF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68" creationId="{75C2FFAF-C8B2-5948-9232-6BA9AA35EF24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69" creationId="{D9C55578-2788-9046-9575-03EFFF5E727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70" creationId="{AD77376F-ADD1-204A-B505-9A1EC9671F6F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71" creationId="{DD2AE00B-6ECB-7C48-9331-E569BE80424D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72" creationId="{F4AF9088-6E9D-9549-B252-EC377F52B3F3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73" creationId="{6DFB84EC-F6A5-744E-9068-F97695C497B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74" creationId="{03AE11FC-7454-5940-AAE1-071F8AA8605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75" creationId="{B3C1C635-617B-914A-AC25-CFD341B5397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76" creationId="{5CDB8D23-23F6-1F46-B45B-712B898A95DC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77" creationId="{C2510D30-0DF4-A14C-9EF1-B186E22C6E6F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78" creationId="{DA98E0E7-A25C-D040-A790-E6FB78B9DA63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79" creationId="{5E0C90D6-6C17-1945-A47D-1F8E43D6C70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80" creationId="{93109367-240F-8A40-B023-FC3803C5474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81" creationId="{2034F7B7-E7D1-9F4A-85FD-2103CBA45763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82" creationId="{063EBF34-1EDC-C245-9EBD-F28F46554E0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83" creationId="{94962F0E-D7CF-144B-87CB-F100DA6B4D4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84" creationId="{5BDE2475-3062-6949-90C4-471CF1E5F51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85" creationId="{2BD72408-7A3B-6645-8279-4164CDA2AC0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86" creationId="{6AECC8E2-C166-FF45-9998-0EDB988B5B44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87" creationId="{2152E8A0-8A59-AA4F-A464-CC52944A06A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88" creationId="{37C943E8-2AA4-E141-9BFA-9EC7158BFD57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89" creationId="{9354CF86-3B6A-BF42-94B6-89DC8C366634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90" creationId="{FC3D5A91-ABB3-2347-8B6A-238256F2F65B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91" creationId="{9B15BAAB-FFB8-2A4B-A03E-3D8EE4AF8E8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92" creationId="{EBCD88B9-08A2-8B42-9F77-74B9754F89D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93" creationId="{3505F667-1DDA-F847-9D28-1A444E55EAAC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94" creationId="{CA70B76A-505E-A548-AA6C-B6CAF83C6ADD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95" creationId="{583B03DF-D4FB-CB49-A54B-1A8023BCEEB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96" creationId="{310DF7E4-E558-D946-951D-A8CEDCBFC9DD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97" creationId="{8E447C36-DC14-914A-8CC7-1C6FAB572AE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98" creationId="{28257D2F-669B-7A4B-B06C-3502006B00D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199" creationId="{7659996B-75F6-B540-8CAE-7D536048827C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00" creationId="{3BE83EF2-D71F-C649-8DF8-740CB9301BEF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01" creationId="{608B57D7-57DD-FB4F-8D8F-629572069BF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02" creationId="{B242D3C2-90C6-5E41-B959-82EA373AABF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03" creationId="{4C5B7D54-1A97-AF4F-ABAF-8F3745869CC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04" creationId="{9A6E5844-3861-1248-AB94-2720D477C064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05" creationId="{5703D31B-2213-5D45-8D27-CB8A06FC314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06" creationId="{EC25A166-F7C9-AD4E-97D9-5ADA14965813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07" creationId="{9D3ED95E-B42A-3C48-B824-060C6B57807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08" creationId="{73145994-F18B-A340-A72C-F158E27AB86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09" creationId="{B1E401BD-CC18-D449-A84E-B1F6F50903ED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10" creationId="{E5BA33FA-97B8-C042-9EDE-8492C7130D5C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11" creationId="{410F7634-E1A7-0F4F-9784-73C8D47ECF0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12" creationId="{609176D1-1758-4A4C-A477-93D23D8C247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13" creationId="{975A3799-60C5-6C49-A146-F6887EB47E0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14" creationId="{84CE3F31-028F-D541-B45F-D5C7376C48D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15" creationId="{3673D76F-5C63-5948-A154-62ECB17CDFEF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16" creationId="{27A01C31-A29F-2743-9681-CAF016FC211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17" creationId="{39403CC7-1C6C-0543-B77D-382CD86B0B9F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18" creationId="{69E70868-4AF2-884E-84E9-6E912A2FBBA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19" creationId="{D309D165-9F92-4A4B-B6CA-B0CD7E65300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20" creationId="{FC89FCAA-4482-E24D-92DE-F5DEEB09594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21" creationId="{5303E060-A34D-8646-BC63-C26C1095B54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22" creationId="{479E0576-04BA-6846-A494-FAA670F8D2C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23" creationId="{1EA3FE6B-11A3-F04E-8F6E-4BCC01111EE3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24" creationId="{48D3F4CE-F81F-3643-9056-C8C666C5AC24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25" creationId="{26437C8B-F42F-EE42-BCC7-672B26FD9263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26" creationId="{F5DBB2AB-C80E-804D-A98A-2894934CCFE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27" creationId="{EA2DE623-2449-EE4F-859F-7EFD3EB8D61C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28" creationId="{F9F35BB3-EA25-8D42-ABF8-A7B888BD570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29" creationId="{5BD26329-779C-5849-9230-B203A1F9F08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30" creationId="{92E51003-FEEE-AC43-BD2E-20F9C334284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31" creationId="{D75468D6-E10D-1847-B84E-D9B56302C8C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32" creationId="{BE8C0DB0-A439-9B4B-B788-693B3832193D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33" creationId="{EFB53BBD-0DBF-4045-83B7-DCCA5128062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34" creationId="{5C044E87-0E0B-8A46-AF99-BCDCCC57284F}"/>
          </ac:spMkLst>
        </pc:spChg>
        <pc:spChg chg="add mod">
          <ac:chgData name="Simon Kapitza" userId="fcec7d95-d2e7-47f4-b677-8f498b15b9bc" providerId="ADAL" clId="{78FC666C-4802-454B-8908-6458E18135FE}" dt="2020-06-18T08:54:26.383" v="149" actId="1076"/>
          <ac:spMkLst>
            <pc:docMk/>
            <pc:sldMk cId="2817802075" sldId="256"/>
            <ac:spMk id="1235" creationId="{F0949586-1BEB-0D4A-9963-E9EEBCC6581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36" creationId="{8A5CAE23-ADBA-ED47-86E8-BCC671FE189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37" creationId="{1B8BB779-36F3-F741-9C10-62E01425AE03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38" creationId="{B2EC7123-0ED9-CD42-96FF-8B517264BD9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39" creationId="{3B19E2A5-F1EA-8243-B361-B47A076C7B5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40" creationId="{26947761-C3F1-5D40-935D-0E2B7360559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41" creationId="{36A4922E-1898-0147-A4E2-BDF355A6147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42" creationId="{35F30C02-241D-344A-BE05-9FC8D88CAB9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43" creationId="{C98B135A-D634-6048-A10B-440E6BDE3F6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44" creationId="{F9CB117C-7D29-DA41-9911-F0001914F68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45" creationId="{4DC09E78-5663-9E48-999C-731924BB3F7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46" creationId="{52E9C5A2-87DB-C64B-80BB-8274F67271EC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47" creationId="{DC2C5C28-E0EF-D24F-85F5-8CE4192AAD3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48" creationId="{A971FF2D-3C36-614B-B882-30EE0118343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49" creationId="{F31B023F-A6AA-0048-A26B-EF90F1DB700B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50" creationId="{50D9A2D4-CE72-3342-9346-AEA57C651DB4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51" creationId="{1C7E2F00-C2B9-2C40-B91E-8B1B4262EFC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52" creationId="{59A87767-28E7-2045-9809-1EE1ED42F514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53" creationId="{880D1121-9177-894D-9A30-59C4912F0024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54" creationId="{0BACFEE5-59E3-0940-8136-0D3BB5BB441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55" creationId="{D9BD9B04-39F7-A14F-A79C-ADA5AC19B53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56" creationId="{053B21AF-769F-0846-96E2-C8A2A0754697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57" creationId="{D732004D-C57E-0C4E-8C1B-92E24CDB01C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58" creationId="{309F4B96-F831-3444-B5FB-830CDEEE43C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59" creationId="{33DD4951-E66C-444B-99F7-54A18B5CCF2F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60" creationId="{F1D11AA1-17E3-364D-95E5-A3A306E1135B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61" creationId="{64B12636-1819-F24B-AA2D-B2D43B2EA923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62" creationId="{766E2BDF-ED94-2943-8761-0AAA3D6295E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63" creationId="{9973EA95-E56A-D944-866B-8509813865EB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64" creationId="{0E54E273-1627-2C46-9724-A90FC45674E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65" creationId="{3BA1EA11-B735-894C-B6D2-9DC9A35D5B4B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66" creationId="{413AB190-B2A3-9141-BC82-FA7B5C51341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67" creationId="{E67D17D9-0CD4-E347-BF2C-1B24C851367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68" creationId="{75660DA0-7804-4D49-AF69-BE85314D811B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69" creationId="{DD3FD34B-93F7-B243-B750-42A41D31B96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70" creationId="{C928F029-C979-804C-9A21-D8BA24A0E23F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71" creationId="{08F6F71F-0B28-EF43-9547-96138B17759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72" creationId="{A51C44BE-D804-2242-8200-E8BED5BC01C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73" creationId="{CE149A0A-DBB2-C240-9F8E-B7F888B546C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74" creationId="{AB7DEB3D-466E-4B46-8A7B-733832AE862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75" creationId="{B40F7E32-CFA9-1641-8B10-7C1EE12857B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76" creationId="{55A97646-7C5F-2746-8256-4D347F9CA397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77" creationId="{78BFB3CA-B5A3-8F45-9FE8-FF69F9152F4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78" creationId="{9B34143A-DA2B-5344-B166-FC3480EAAB8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79" creationId="{3F0BE162-7EB3-2F4B-BBAD-1084B1CF6E9D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80" creationId="{5D8771B0-03F3-6A45-944E-633A24F1899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81" creationId="{F6531CA6-5F44-BB48-8751-3E0238408EF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82" creationId="{D7DDE0CE-0FA7-6D43-97C5-5DFEEBB752C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83" creationId="{BAD15CAF-02FB-534F-8B6F-806557B42FA4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84" creationId="{B97AE254-7572-8243-AF20-D67C772CFB9F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85" creationId="{CFBAB027-CB1C-FA47-88D2-EAA14BF8A3C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86" creationId="{D193BD82-5247-6240-80CB-7BCDEFE2617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87" creationId="{8F5E9AD3-168B-474F-B1A2-DCCC9543616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88" creationId="{38275DDC-286F-8F45-AFE1-92EB39D5128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89" creationId="{7B049102-1478-1446-B997-A0A423C9083D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90" creationId="{3338B752-48B0-FC46-BEA5-439F85C7B74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91" creationId="{E9239AEF-5804-8842-9DCD-972ABFB6A81F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92" creationId="{508CA0F4-77ED-0446-8915-BA14B7D302D4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93" creationId="{FD4619E2-951F-3F4D-A366-C44B17D4E41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94" creationId="{DFAA30E5-EE66-9441-B5F0-53408D1A3B9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95" creationId="{2230848B-DF72-814D-8EF5-973D4931560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96" creationId="{80700B67-CE4F-EC46-98AF-305AAE488957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97" creationId="{0F7D667E-D163-8E46-8324-B6735768FDF4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98" creationId="{397481F7-916B-874D-BF7D-C4362C949C0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299" creationId="{C5AC173F-04B8-C44A-B540-E9D06EE50E6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00" creationId="{8EA617B2-BAB6-9D4A-8AC0-3E05B9C11637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01" creationId="{54A36F40-D92E-3645-BDED-0D4D91494AB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02" creationId="{9EFCC1CE-2D91-BD4F-8EE3-A82BCEDDADED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03" creationId="{6CADDB98-CE3E-3748-96A9-FFE56A110E9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04" creationId="{720239F1-D3DB-6C49-A2CF-25F478C2D064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05" creationId="{45B499F4-2F6A-1649-AC8A-72327436CC3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06" creationId="{283B5AF4-7B61-304E-990A-9D0AAB91162F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07" creationId="{43E53442-AE99-0941-BF63-4B69920CFA07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08" creationId="{28078E35-4267-584C-9A5B-B9337FFC81D7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09" creationId="{1FED22C6-CE13-6E48-8E47-27F1480D3DB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10" creationId="{24A33414-0AB4-5C46-92D0-B61E86B5989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11" creationId="{34F8191C-2A69-AB4E-A240-7CE89ACC4EAF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12" creationId="{EAB7A3EE-9B4C-C54A-8725-E0D825A1F7D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13" creationId="{DDBFADFF-15AE-5E43-9FAA-18C6F2794F63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14" creationId="{1A288F77-73DC-2D44-B0DF-72FB485E284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15" creationId="{DB712E60-D549-2441-A45F-F9259DD40BE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16" creationId="{36FB3676-7FF1-7347-91BE-B63DC23380E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17" creationId="{924DC1CC-9268-EE4E-84DE-15031267242D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18" creationId="{C696E5C5-E806-A742-87AE-13D561CCE32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19" creationId="{EA10465F-1AE3-FA44-8BDD-591FCE163ED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20" creationId="{B797AE56-B461-7841-BA66-4E0EB1ED87C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21" creationId="{F3EAA88E-B6F3-1A43-ABB4-C9FBE576FF6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22" creationId="{56A9CFD9-3A37-4942-8A81-5FCEC5C4BF2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23" creationId="{15A4DDF2-95F7-C943-BF05-0E218F9949E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24" creationId="{4F7D4708-8C29-5F41-BE5F-F57C2FDE864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25" creationId="{A3AE21F5-678F-2344-AE75-40456AE0AA77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26" creationId="{D3A563D0-A30C-F640-B606-3377213FF56B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27" creationId="{56FF8EB9-A599-C640-8D2C-B34BB19C6EB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28" creationId="{4B64BDE5-850B-3E4B-99FC-27F7E55679D4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29" creationId="{33215E90-C110-9742-935A-6B7B472B5BC3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30" creationId="{51A324A7-1467-A64C-91F6-43B03FF5ECBD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31" creationId="{549D2876-B5FE-374C-95EF-2F3A85D50E4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32" creationId="{F6044BF3-879E-7B46-89E1-A9A7E8892BB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33" creationId="{101ACB9F-5DAA-004D-9DCD-C42870AB38C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34" creationId="{E705BB67-5892-6D45-9235-E7DD32ABB88C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35" creationId="{52B59E43-2656-3A4C-A720-04371094B69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36" creationId="{19EDCE04-680A-E74F-B9A1-4763E74A439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37" creationId="{2EF58D88-96E9-8A47-A9DF-F27132E1E46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38" creationId="{8277CA8C-8A92-524B-8E33-4CDAFC49B4C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39" creationId="{7B9807B3-8B51-AD4D-8ECA-99CD79FDD28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40" creationId="{36010A8B-5F5C-4F4B-A625-F6B804385764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41" creationId="{21EB99AB-C83F-A44E-A998-68344F96652B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42" creationId="{501347D8-99B2-DE40-82CC-4D4E3E31F07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43" creationId="{EB789CB7-AC58-EA49-B8DB-75001B9F939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44" creationId="{1AF5AC92-0A0E-8341-8165-FD9A7D50BDED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45" creationId="{43B2373A-8EB3-C947-8976-53F78A85D103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46" creationId="{F430E796-7BE5-9E4E-93FD-57C10528A77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47" creationId="{7088DD87-D416-FD4F-A447-8D04AFE066C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48" creationId="{0F1E137C-5AC3-1D49-B4CC-79CF45A15CF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49" creationId="{FA3FBDED-1A2A-8F44-9CA8-BDEDBF1873CC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50" creationId="{A5E0D05A-58F7-1742-868B-8F7BE258191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51" creationId="{5AEB0206-594B-BF41-A0A1-5F674C23963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52" creationId="{DCC9F045-9258-504B-9D66-4EBBAD3F978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53" creationId="{1972F6EB-EFCB-8642-90DD-3090AC88110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54" creationId="{2ECD1BD8-5102-E346-9DC9-2FAC4CEE372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55" creationId="{AA3E1430-74CD-DA42-82B1-1F3AA067208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56" creationId="{72207858-04E8-6347-A2A0-FA9F7515737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57" creationId="{8AA6BE1B-CA23-1845-A9E2-84B86C11A43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58" creationId="{1A71F56D-6932-EC4B-83C2-7120C6F686E4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59" creationId="{0A236F4F-1E1E-3B41-A525-E52334FD9C5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60" creationId="{436615B2-8E99-7A4A-911A-68F1FE8EDBF3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61" creationId="{6CE8B182-2375-AA47-B94F-777D5FE2098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62" creationId="{15AF8DBD-73B6-AF42-8CF8-7A25403A0BAB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63" creationId="{0A846414-B715-884D-9896-E49DF6DB199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64" creationId="{A13BC37D-A1BC-6440-8BF9-5303CAC076D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65" creationId="{7BDA36EC-291A-4B49-9BCD-BB0605F1727F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66" creationId="{3D27F7F7-68D6-264C-A5A2-29109CF649BF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67" creationId="{47B79B2F-DFBC-E545-A2AD-6C527C85F26C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68" creationId="{9DED2C88-A87C-C944-B769-0207700B012B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69" creationId="{A57E6EC6-975B-5A4A-A8BA-8F933F35FDC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70" creationId="{5D0D89AD-589A-F74A-8F32-96EBB0DA3D2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71" creationId="{BCE08FBE-908E-0E48-978A-0E38AF31AE3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72" creationId="{6CC6BC1F-DCD0-854A-BED8-98230CB1C96C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73" creationId="{15466FD7-5887-2449-ABD5-22FE680C0A0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74" creationId="{1B6EF08B-F0E3-5941-ACB5-53DA5AB1233B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75" creationId="{1BAA35DF-EB25-0646-86D9-06CEC9C41BC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76" creationId="{F65E051B-212A-8446-AE5F-CE214DC9A9B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77" creationId="{97E5AFD3-6FB9-A94A-80DA-B3CBB7523F9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78" creationId="{14230A48-FF53-7B41-BF11-CCDF4BDBED8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79" creationId="{AFBC3F82-8D53-7248-B812-19A7CAA53C4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80" creationId="{FCE6DBC4-5FFA-7E4E-999E-DB4C990A854C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81" creationId="{6A05B9DA-1823-754A-9621-1B160658762C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82" creationId="{9EA607BD-2A3C-FB46-B0FF-FA219A7F8794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83" creationId="{74C738CE-BE6E-544B-AD01-2E34F7285C1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84" creationId="{05D5CA6D-A0A6-9C43-96C3-DADD5BB2764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85" creationId="{0A621740-AB38-EC4F-A637-57A3EEDC71E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86" creationId="{42FB0F8D-AF0C-584B-9D1A-ECDD407EF8A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87" creationId="{D82DA7E1-5551-E54D-A024-3AE1568A3BA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88" creationId="{7F56706A-27E4-BA43-BFF4-389C572C79A3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89" creationId="{1688A735-97CB-5B4D-94D2-A6C89E40E03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90" creationId="{4DFDDE48-8234-5240-9643-1A0408872C2B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91" creationId="{03DF120F-1E5F-954B-AFF0-F557063DED2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92" creationId="{A12C47B6-D1FD-494A-ACF0-928AB14D65FC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93" creationId="{92F4E4AE-891C-D648-AAC1-FC4B4754CE8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94" creationId="{4A473AEA-A631-964C-8B2E-DF8B2A795F1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95" creationId="{8AEA0E16-13CC-FE4A-9105-80675B95609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96" creationId="{5B6D967C-363A-A243-B4BF-05F77EAB2CA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97" creationId="{51F9B716-B637-5F48-8657-2ADAB5B1F80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98" creationId="{828E7C67-E2FC-C14F-B2A2-2F6B551404C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399" creationId="{EA3A480F-B9B7-C44C-A96F-1BD23444DC63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400" creationId="{6025478B-A93A-6346-BB5E-9FC14DBCD6D4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401" creationId="{9FEC2A14-DB6B-5C4D-B5CB-633B1A448CC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402" creationId="{D1A29E20-021B-CC49-856B-C13347E33397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403" creationId="{190E23D4-C426-2046-945B-D0E6E190151D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404" creationId="{FD178D9D-C375-1742-86D1-9542C0AEEDC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405" creationId="{97133259-8553-5746-AEFE-864A462EA39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406" creationId="{191EECD3-12A8-1246-AD9E-C091ED1454DB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407" creationId="{D63CCA78-8D4D-3B4A-9FD4-203C233FE68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408" creationId="{E1A89277-3CA7-6144-B627-77F8D090D6D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409" creationId="{FA05F4B0-1105-B449-BC47-35E2CEA9A49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410" creationId="{AD7B8DC2-5FB1-9945-9665-7C3BB749684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411" creationId="{8DC699D1-D663-8F49-BA50-17624B09EC87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412" creationId="{8B067150-5678-5C4E-91E0-27648779462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413" creationId="{691A9A55-F421-8E43-A236-CF03E1632E2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414" creationId="{376441BA-7B7B-9240-9F8A-929525BFEEA3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415" creationId="{DFB35B80-95D0-1149-B2EC-D30F01C9B9FC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416" creationId="{A684829A-A495-364D-88FB-33D951C8DCD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417" creationId="{A2418F63-7E00-1542-9291-70EB258A9F8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418" creationId="{71FE4BB5-48C1-C843-B728-1590F0C351A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419" creationId="{361A4F09-8107-2247-93E8-369C6A9297F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420" creationId="{0AAA7EF5-1575-BF4B-9395-AFE7FD01B7DB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421" creationId="{60E10C11-F5C0-9446-89EC-4170147F728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422" creationId="{A9AB7B74-D48B-DC45-A12B-E5CF8BBAD91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423" creationId="{BBE5AB04-A131-4842-8BA9-71C69E912493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424" creationId="{F3B39C97-5151-6A48-BF68-4B92C62457CB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425" creationId="{2D39EA1E-C3C3-524C-BAA7-3920F6BE16B4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426" creationId="{7E905688-A4C5-6D4A-9F1E-E93505155B4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427" creationId="{0C64F34C-1D18-F14D-830E-3615873F323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428" creationId="{23C64AE1-2783-4349-8CCA-4D9D26A2C3C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429" creationId="{E7AD4C1C-A048-9948-A6B1-D56E7855044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430" creationId="{89B9B04B-BEEA-3B41-956B-8C1FA2436A3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431" creationId="{9CD1504F-4BE0-8243-A254-5DFC5D1B716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432" creationId="{D9C87D34-E698-6143-B357-C9456590EA87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433" creationId="{BFE299D2-85CC-FC4F-9DC8-10CBD408BD47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434" creationId="{D987B4B6-FD83-AD4A-B4DB-FAA096982ED3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435" creationId="{A662EE8D-69CA-1F41-A050-11793254FC0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436" creationId="{65C28087-88E4-3E4D-9165-ADB9FE4E9BD7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437" creationId="{06B71674-D86C-8A48-BBFD-76F5F4F16B4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438" creationId="{0CDB69D7-4227-FB48-AD77-F19F7E37731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439" creationId="{554422E5-1061-4F40-91E5-3DB151BFC3F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440" creationId="{3C16B5C2-78FF-4E4D-82D3-088CF618354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441" creationId="{ED662EA0-C601-3440-AC5C-C945BBDC074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442" creationId="{AFEE6929-182C-4947-90D7-FB681C5989E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443" creationId="{AC18C09C-6398-314B-9D3D-638D8E3573F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444" creationId="{B54F6D89-8768-2647-9D63-E1580847149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445" creationId="{8D7A5C4A-B664-0A4E-A942-2E447F3A79F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446" creationId="{C51BBC59-E1C8-8849-9ABA-119595DB78E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447" creationId="{5A580F45-C5E5-1049-9ED6-CFB9AC149B6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448" creationId="{5956A317-F962-8149-A14C-1EB27265C8C3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449" creationId="{914871E8-98C1-6942-84EC-BC4776717EA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450" creationId="{3E856B03-994D-E742-ACE8-15B8AA7F2DC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451" creationId="{5809C7B1-E7A4-FE41-BA5F-0662D2597FE4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452" creationId="{04830FA0-0F1D-FC43-AAE2-B28F19362C77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453" creationId="{46AA57B4-8D4C-EA40-85BC-6F26F0F9AA1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454" creationId="{8BD3A06B-0EB5-6747-AA6B-FE6211900EF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455" creationId="{34B04C07-F21C-C24B-83E2-3F4EDCBD134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456" creationId="{B92239A5-78DA-CE4E-B071-942FE3891BC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457" creationId="{F1DEE1D5-7003-B949-A405-D3ECCD72ACC1}"/>
          </ac:spMkLst>
        </pc:spChg>
        <pc:spChg chg="del mod">
          <ac:chgData name="Simon Kapitza" userId="fcec7d95-d2e7-47f4-b677-8f498b15b9bc" providerId="ADAL" clId="{78FC666C-4802-454B-8908-6458E18135FE}" dt="2020-06-18T08:18:15.348" v="44" actId="478"/>
          <ac:spMkLst>
            <pc:docMk/>
            <pc:sldMk cId="2817802075" sldId="256"/>
            <ac:spMk id="1458" creationId="{78233F93-3563-B84E-BA65-E3A9D6E909A3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459" creationId="{55928519-8331-C74C-B470-1E3D9D0F0E2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770" creationId="{BB40FB91-A22D-DE4F-9054-6859467EE6E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877" creationId="{D587DEB0-9FD3-4044-9926-4ACE1136062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878" creationId="{46BAA15A-B682-0743-8BC6-732FEF32D0C8}"/>
          </ac:spMkLst>
        </pc:spChg>
        <pc:spChg chg="del">
          <ac:chgData name="Simon Kapitza" userId="fcec7d95-d2e7-47f4-b677-8f498b15b9bc" providerId="ADAL" clId="{78FC666C-4802-454B-8908-6458E18135FE}" dt="2020-06-18T08:13:26.391" v="0" actId="478"/>
          <ac:spMkLst>
            <pc:docMk/>
            <pc:sldMk cId="2817802075" sldId="256"/>
            <ac:spMk id="1879" creationId="{5F726212-6C56-044E-A738-0DDC10FE1AD7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880" creationId="{2950AB6C-1A0B-A04E-A1DE-F511E5264F1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881" creationId="{A915D535-27B2-434E-953D-2C6FDC77F527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882" creationId="{2EC4D8EE-8D56-E040-B23F-55C495A273E7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883" creationId="{C2A3E78A-1564-DB49-8BD4-815E9C764047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884" creationId="{6F20E85C-E091-EE46-AD16-DDA3C8BB4463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885" creationId="{89DE557C-8BA8-6A41-AAFA-B496918F456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886" creationId="{BBE82CB1-31BF-6946-910E-8B797B3F48D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887" creationId="{C73E5756-A373-754D-A4D5-9E895C4D5FAF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888" creationId="{74B1646D-F089-544C-B958-2BAEBE0ED4DB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889" creationId="{910DAC40-800E-E941-816F-7D2E375AF84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890" creationId="{48922F81-365C-D54D-BEE8-99688ADC2493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891" creationId="{D63627CF-EED8-AA42-B4C7-26DCB4579D8C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892" creationId="{78066FE6-1395-4B49-8780-99D95EAEE08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893" creationId="{AD0534A1-E984-0941-A3A8-021B3B6590E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894" creationId="{F10E3092-23DC-8D4D-AE48-47136A341AA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895" creationId="{A3770878-7AB5-9C4E-A4D8-5653AA092F3B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896" creationId="{F79AF887-020D-7843-B943-CF75AF67936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897" creationId="{7E633EB7-2049-F34F-9F82-AD04F0A4AF83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898" creationId="{9B2BB205-F4FB-1A4C-AF80-0A9F3B66893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899" creationId="{2FA1A25E-475A-6B4A-8F1A-E23D749E337D}"/>
          </ac:spMkLst>
        </pc:spChg>
        <pc:spChg chg="del">
          <ac:chgData name="Simon Kapitza" userId="fcec7d95-d2e7-47f4-b677-8f498b15b9bc" providerId="ADAL" clId="{78FC666C-4802-454B-8908-6458E18135FE}" dt="2020-06-18T08:13:26.391" v="0" actId="478"/>
          <ac:spMkLst>
            <pc:docMk/>
            <pc:sldMk cId="2817802075" sldId="256"/>
            <ac:spMk id="1900" creationId="{6DA1CCF8-B0BB-2143-8E1A-0E01258F2D23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01" creationId="{E139DE38-00E7-2445-A865-3B9F40878A7B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02" creationId="{F01034DE-0EF3-474F-A874-1314B9046A6D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03" creationId="{FFAFE40C-0C5D-F344-963F-8A5FAF51781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04" creationId="{9E045F5A-E0B1-854E-9594-7CD596F95E2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05" creationId="{1861AF59-9CB5-A646-8640-9C1EFDDA02E9}"/>
          </ac:spMkLst>
        </pc:spChg>
        <pc:spChg chg="del">
          <ac:chgData name="Simon Kapitza" userId="fcec7d95-d2e7-47f4-b677-8f498b15b9bc" providerId="ADAL" clId="{78FC666C-4802-454B-8908-6458E18135FE}" dt="2020-06-18T08:13:26.391" v="0" actId="478"/>
          <ac:spMkLst>
            <pc:docMk/>
            <pc:sldMk cId="2817802075" sldId="256"/>
            <ac:spMk id="1906" creationId="{943C7647-0FB0-3740-81B6-79A772E973F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07" creationId="{5B35DF58-AE42-7C49-95B2-6EDEE10AE35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08" creationId="{3A7B701F-416F-764C-B33E-54E074C3F88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09" creationId="{25A335AD-4A6E-B54C-B9DE-AC12EBBABE4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10" creationId="{E65DD3FB-2BF2-CB4E-A0D8-09BF7FD230C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11" creationId="{2E9F4570-6907-DA44-A813-D9F81DEA826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12" creationId="{EC41EFFA-B067-2A4A-8CD5-F425DD05972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13" creationId="{4C0673DC-D24D-114E-9ADB-F5B5997D1577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14" creationId="{4F085E2A-D63F-8945-AEE7-17324DD52314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15" creationId="{4BC801DE-FD0E-6945-ADEC-F3CCFC30C2D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16" creationId="{1D07BC79-4B91-1846-BCB3-B3A507EEF184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17" creationId="{82887187-DE22-994F-8561-7D647FA88623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18" creationId="{191DFAFA-57B8-4B42-AC21-B1CF87ED8CE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19" creationId="{0D99E32D-DE62-DA49-82A8-BAF3C45B6A9F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20" creationId="{F48C3784-74CC-E24B-B028-900D7C4BDF0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21" creationId="{3C73C364-952C-E042-9135-F30D241C2AFC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22" creationId="{95A7D01E-62DE-894D-B028-2C2FD82535B3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23" creationId="{1531E6F0-AFE2-C943-BFA0-E135987480E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24" creationId="{7CB72ECD-8932-6445-9586-030BFA76CB1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25" creationId="{ECB2E241-294D-1549-9FD0-60C82549DC2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26" creationId="{9BDC9DD5-48AB-C043-B139-9518C241345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27" creationId="{93C83B22-82DB-244A-9546-35565AF50DF7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28" creationId="{2918E460-375B-BC4E-BFF8-6C720E754DB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29" creationId="{DA3447EC-D0A8-9547-BDE6-549DC545CAA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30" creationId="{80ABB36A-4B78-F84B-AEDD-AD8F494C7BF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31" creationId="{4E918E02-0B9D-3C47-9626-D6F5542E72ED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32" creationId="{5789BEEA-ED6B-D24F-A8FB-DECEB7984F44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33" creationId="{6DAFC79C-8E30-284F-AA4B-275CD9CAAFE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34" creationId="{AB24F680-955A-B045-AA07-46077356EC3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35" creationId="{563FFF82-4B69-3F49-86A3-3C7BEE3844EB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36" creationId="{CBC207AA-F86B-B34B-8169-1867011A8F3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37" creationId="{A577FDB6-12B1-3C4D-A5E1-8046E5FF5E0C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38" creationId="{73C838F9-7988-0241-AEA0-8083FDE353A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39" creationId="{C51E30FE-30BA-C643-B5F9-292C3CA63AAB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40" creationId="{66C14752-F235-A04C-AD23-55C5B9A3FD1D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41" creationId="{6AFB4879-8E04-6F49-A36F-5892C2DD44B4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42" creationId="{B4BF8202-9928-5648-85C9-DBD4BFE0B0BF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43" creationId="{8CA3F579-6A19-EC48-9538-15D7488C0EAB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44" creationId="{4008210C-AE0E-924D-8371-08D9FC41AB9D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45" creationId="{006D0A15-34C9-B549-AB0E-B91ABDC7B12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46" creationId="{7F44EB14-E87E-4C44-A255-B2D65E7D97B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47" creationId="{21B372EC-5C2D-1341-A8A8-84F4717FA54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48" creationId="{A5D17FC5-0BD9-0B49-BA6B-E43C0AE5E17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49" creationId="{81675BDA-434F-B14D-8DE9-0686D5E2D56D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50" creationId="{95236330-CD86-6243-A017-8D670E4C22C7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51" creationId="{15BBBCE1-0BCF-4041-B9F7-4453C84EC21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52" creationId="{94A179F1-1800-FC4F-83ED-17AA3898E9D7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53" creationId="{657C955B-66A5-D44C-904C-6AB009A41543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54" creationId="{AF47C4C3-6FF0-8E40-A37C-256559ED8F1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55" creationId="{D8BC8B96-6F60-2243-B4EA-71DC07279AF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56" creationId="{06495502-DE66-9549-87A5-64881F555CF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57" creationId="{FE4B04E9-6345-D947-9C2A-0EA825EA723C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58" creationId="{06EA979D-213B-DF4E-BA67-AB404A1CBE23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59" creationId="{C44DF747-C4C8-0C45-A765-F3E905CF940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60" creationId="{04CF0CC2-1412-D84E-B0AC-5088A09D7AF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61" creationId="{B712A1B7-F6A9-C149-A49F-9811FC8377E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62" creationId="{089724CE-E060-C046-9287-4DD0884C1BC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63" creationId="{9C9CD3B8-7712-254A-8AA6-702ABFDCCDF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64" creationId="{9061A390-F610-384C-A2C7-52519E3D570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65" creationId="{5BB28310-7F95-EF43-A4EF-806AE8AB9D84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66" creationId="{ACC2B977-4CE6-8D46-B80A-09370AE62CB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67" creationId="{1130A150-C6EE-7E48-A2EC-60A371ED8C0D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68" creationId="{67A85BCD-0D9B-AB4F-B2D9-43E7EC4879C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69" creationId="{65E3E942-93F9-104E-90C8-C0CC67A15CFC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70" creationId="{7B3F0618-4940-6448-A028-6CA115D0695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71" creationId="{57D2939D-B220-D14B-91ED-409C98F2EADB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72" creationId="{99BE2705-A196-F64A-B66E-A4596BC3BB6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73" creationId="{D1E6E4A3-1AD2-E34F-9C70-BFEE42BD302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74" creationId="{FDF7EF73-B496-BA43-879F-32C2E8C28BD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75" creationId="{D502BD98-892E-F743-B362-1758844DC9D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76" creationId="{7C9BDEAC-201D-694C-BD6C-219FEF3C3787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77" creationId="{8D25048C-F723-E14C-944F-0DDF6BFAF80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78" creationId="{DCA944B7-0AA7-2341-8FAD-7B5DBDD8CC6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79" creationId="{6ED469E8-AE9F-C54B-9E8B-6640E7CF1A9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80" creationId="{1E0E23FC-B9DA-0D49-B19D-0B8E8EB106EC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81" creationId="{28993249-632D-A946-AF9B-DF66DFBB8374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82" creationId="{87FE5F51-4F7B-AD4F-9AAA-900AA610048C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83" creationId="{C2EFF7FC-17F3-3845-98A5-303697077E7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84" creationId="{9EE1DC08-A7FA-364B-A6D8-D7BEDD557B0B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85" creationId="{CB49504F-40DF-A140-8255-62F3E187804B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86" creationId="{FA0FC9AC-C083-0D43-B9BF-8C8DBE4DFD8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87" creationId="{90F4F2A4-1EDA-E345-BC05-61471CBF79D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88" creationId="{12D5332E-5978-394B-9E1D-5B4066E7DF3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89" creationId="{3AE533AE-A1C0-FA49-8289-1516E038616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90" creationId="{FF038F66-8AC6-3442-B833-B37946C40CFD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91" creationId="{B6C735B2-D94A-DA4B-9D9D-19AEE9348E8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92" creationId="{825539A2-328A-A44E-ADE6-AFCC033AAD5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93" creationId="{8C853E94-D3C9-0448-AEF2-C6895BCA94E3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94" creationId="{58DC87A2-B123-D34D-AF23-DAF4DF0E485C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95" creationId="{D111074D-E6EB-9246-8EB7-C3136D5A9B3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96" creationId="{C7C7A506-556C-9146-A87C-CC85907DD89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97" creationId="{410C9817-8DE8-124D-95CA-FFB79EAF04AC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98" creationId="{0EEAF715-1F8B-BF4C-A34B-99AF9585802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1999" creationId="{001B3D24-9062-9846-824D-14942C3D624D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00" creationId="{3137F150-27BB-564B-9B1E-903C4E879A2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01" creationId="{5F9D34E4-8F05-B345-85AA-97CFE71DAA2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02" creationId="{A4185904-C4B4-DF41-80E1-C71BFFC0CC5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03" creationId="{BF30ACE9-4E77-C947-B88B-983DAD83A4BC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04" creationId="{A4D32502-F388-CC4E-9EA3-79DCB04ED634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05" creationId="{3A67866A-E09F-5C49-8DA1-2D2D3E3FB73F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06" creationId="{E6D888A1-043F-0A4D-8B2E-1749D0A33BA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07" creationId="{151A3C6A-39CD-B542-A329-EF52902E66B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08" creationId="{CF475A51-4DF2-7145-987E-1A2BDF6D09CF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09" creationId="{8FFB3B8F-5FDA-5449-95E3-44BEA5145C83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10" creationId="{A6C08AE4-C6A4-B340-A50D-A3E2AE9FA4D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11" creationId="{84950663-8E14-C94B-A984-27F8073C20FF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12" creationId="{8C2D09AB-4B95-8545-8986-BB9B740A8F0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13" creationId="{B8026777-32EF-EA42-A74E-24A136512773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14" creationId="{1236A2C6-31F0-1041-B0E0-739F33A7DDC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15" creationId="{2AC23C21-E745-3246-A595-2428D52EEEA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16" creationId="{17800F28-3420-1845-81CA-A263376A821B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17" creationId="{173BEB75-74FF-7A48-8EA4-14655459F49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18" creationId="{66153873-4BFB-CC43-A252-71176597358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19" creationId="{3EB49647-1997-7D40-B33F-929F60ACD9D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20" creationId="{5549CBA1-62DD-B54B-AED6-E50FBE919F4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21" creationId="{D9EE4DEE-9120-F046-AC1D-24D0D58B2B24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22" creationId="{08819A5E-F27A-3049-878A-6BD550F6866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23" creationId="{982F362D-5B94-D848-9219-DC520A45326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24" creationId="{C2D806A5-23BD-AE41-B594-990A7B7CBE6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25" creationId="{A6A7FDDF-6AE5-4D46-8B46-F4BCC3AB52F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26" creationId="{3AD4CE4A-A45E-9443-9F8B-D110D402E38B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27" creationId="{2FD3AA00-028C-DD4D-8BBC-99A52394367D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28" creationId="{DFCA0F42-8258-DB45-90A3-CFB20BE2D3C4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29" creationId="{7735633B-11D4-9E4A-8A70-55278D7D181D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30" creationId="{DD4B40CC-D771-5840-AF59-9A38D77CABA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31" creationId="{513CB342-BF19-AB4B-AACD-9C20A1D0F91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32" creationId="{E8B89A4C-529B-1F45-84BA-2B9EE5A918D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33" creationId="{DD86FB73-F640-EC4E-BC77-A241A86DD97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34" creationId="{F8C9628D-18B9-1A48-801A-2E3DCDE1C39F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35" creationId="{A58D864D-4D34-B440-9602-6C2F402DEB8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36" creationId="{9BA83793-81BC-D94F-AEA5-CC3DE02572BD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37" creationId="{31836CC2-96A3-3346-B6A0-24D5452F1AF3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38" creationId="{3354CBB1-04F0-2D46-BB61-D93B26EBB187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39" creationId="{75B0686E-17BA-8349-BFE3-9EAFC7AD039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40" creationId="{AC070F44-908E-3E46-A7AC-383E3DEB735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41" creationId="{12107BED-D799-264A-9E6E-7F0DBB41AD5C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42" creationId="{D0AD7209-0FE1-6443-AB78-F349B70DD97B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43" creationId="{9F575BA6-1903-8E44-875A-46C8B537D11B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44" creationId="{6FFB1024-4661-014C-9421-7FA91FF1944D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45" creationId="{B3782E90-FDC0-F643-932A-5779900FD3D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46" creationId="{F4E9203D-A71B-9747-AF9C-E72A46625087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47" creationId="{6EB171FB-2CAE-CD44-A36F-8FD2176AC4E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48" creationId="{AD2A300E-2636-5944-A0C1-9C7A20D6636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49" creationId="{240CBCD1-7084-A349-8524-D4659A870AA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50" creationId="{05F96A78-BC48-A241-80AE-87E98DEBA00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51" creationId="{CFDCE48F-B34A-8E46-B5EC-4E3CEC3DA527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52" creationId="{02478FE7-FD60-434E-90A0-B85BCEE298E4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53" creationId="{3287988F-0BC3-1F42-B84C-11638025001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54" creationId="{485EFBBA-5120-AE4A-A2AF-58FE80954F34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55" creationId="{BD862CFC-F021-2A47-B496-AE3756DE9E9C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56" creationId="{97899FEC-1E13-6846-A888-0BA96FC10D43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57" creationId="{CFC453C1-A2B6-3044-A2F5-8C26E4494EA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58" creationId="{839CE515-2578-374D-BCE7-1815CF55120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59" creationId="{32C7571D-ED74-5142-BEC4-1E944925788C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60" creationId="{F62E86D6-7E7C-1949-BC90-DDF5D00BA3F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61" creationId="{C2A6C2C1-2582-9743-9ABA-14A2AE867CB7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62" creationId="{75CB242F-F324-B944-B4C9-3C8AF195EE7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63" creationId="{BE6F9030-9B8A-DB46-B6DF-96675497C5A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64" creationId="{A7FAEA09-BA52-A74F-9FA0-FAEB201601E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65" creationId="{8E7E1F02-578F-DB43-9627-409D8B0D4D3B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66" creationId="{8BB8687E-4C9F-8543-B91B-5794E914A3DF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67" creationId="{930FBC37-ADF5-A24F-8108-26ED8EE1247F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68" creationId="{A159E2A2-3CA9-3E48-9544-7EEE1FC57194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69" creationId="{BB214416-6120-2C4C-AA8F-006847E7A00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70" creationId="{AC4ACD5A-EFBA-7947-ACF9-44ACE97CD4D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71" creationId="{9B17F125-3D22-374C-8DB3-32F447FDA45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72" creationId="{DF158A43-ED56-2048-B560-97053AC3433F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73" creationId="{3FD9732E-545D-9B42-9315-249DAB9C78F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74" creationId="{A0DE6635-7C0C-6341-A741-E61EFAAD5E5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75" creationId="{808E8A98-48C5-244E-A97F-8D852446BF6F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76" creationId="{1868CDD3-1C28-3744-89E7-50A099374A8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77" creationId="{C233ED1B-5397-1C46-B01F-7165001C6DA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78" creationId="{8C2001BB-D361-9C45-86F5-09EB34B6CDF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79" creationId="{0C1E8439-B2DA-F549-A93D-02F7F904048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80" creationId="{B5490BCB-6731-3B42-9B6B-6E4A1C943E2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81" creationId="{020106CB-7361-584C-819F-3BC70C4B8D9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82" creationId="{644BA1C7-0477-904F-BC67-E11AF21C2A2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83" creationId="{50778F8E-F817-E044-B171-FBDB220D324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84" creationId="{E9D80476-A0D5-654C-9487-0AD7AAE7029B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85" creationId="{6DEA9DA8-518C-9C4D-AEC8-13DC5A78262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86" creationId="{1E6D5422-BDA1-6F4E-9A78-710FCE52901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87" creationId="{196382E9-F293-9843-B111-6F58CFE7B26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88" creationId="{743D0738-CDB3-D14E-8096-F538AE19744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89" creationId="{D552C12A-D697-FB45-8239-4D7EA20AB8E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90" creationId="{1DBA905C-8508-EB47-926F-3EB684232B4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91" creationId="{B7A0709B-1B91-F346-AD07-E4F2BC463F24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92" creationId="{521620A9-75BF-FB4B-9A3F-36A92AA9CB3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93" creationId="{356BEBB6-1472-E74B-9207-57250CC600DD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94" creationId="{2DDD3C1F-B548-0940-87C1-6ACD5EC261F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95" creationId="{39B35859-3951-1A40-B802-C175767C2DD4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96" creationId="{1B0EEB92-C509-CD4C-A5A5-BE5B866BE06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97" creationId="{70EFEF0D-D711-1C48-91F0-39F280A1129B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98" creationId="{ED2933C7-308E-6345-A8F0-25901410AC33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099" creationId="{EC0B7D83-E386-4B45-98C1-C6292A1B26B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00" creationId="{DB59E446-1F67-914B-9F95-928A188AADCF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01" creationId="{8E277226-C16B-B640-AE4E-49278265F09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02" creationId="{F26229D0-FD8C-6346-ABFE-ADD051C38643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03" creationId="{DAFC5530-CA1A-6E4C-AA8F-3ACFD861C8A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04" creationId="{E0CAEF86-77CA-2347-BF66-230D9701973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05" creationId="{3248F96F-ADDB-1441-A4DC-C74E6123999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06" creationId="{4E15E11F-6B5A-1342-A9CF-1030B5BBCBB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07" creationId="{06E0241D-D639-CC46-BCE1-82ED26BC143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08" creationId="{79027BA0-9727-CA42-8F43-9DE7107F3594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09" creationId="{8DEE560D-A3EF-2143-921B-77D592307CFF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10" creationId="{6FB42D47-FF9C-3940-BA07-E510E1DE884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11" creationId="{FC4A53D4-639A-9B47-BAB2-B9BF8C121AC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12" creationId="{9DCFC0B4-DB9D-5640-939F-DB341A4B06E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13" creationId="{0D9507A9-54BB-4443-8335-E075984E5F6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14" creationId="{DEF7F7A7-9857-FD46-8394-A7053084913B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15" creationId="{140D701D-D345-A143-A7C0-ECED1BE39C44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16" creationId="{E0631F84-26A9-3D48-8535-48821C7B475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17" creationId="{DCD8E7BF-4F90-F54C-B86B-C5B5BAF0E8D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18" creationId="{B6551A8D-C030-7041-B1D4-CEE9E1998EB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19" creationId="{BA483E88-2FAC-8C48-AAD2-3CBF4992DDA4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20" creationId="{569595CF-EFE3-B347-A175-7A4375597CA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21" creationId="{22DDF431-549C-5749-A376-2F1C227A310C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22" creationId="{79CD480A-E11F-0A4A-A760-7F81AED1439F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23" creationId="{6D74D7D4-4931-F84C-A20A-0013D1FEF09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24" creationId="{2656ED37-80A0-2444-9439-881F4E1B3A6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25" creationId="{7DF81DB9-A8D0-6A47-8990-118DE639540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26" creationId="{EDF44932-F011-E14F-BD63-472C245706E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27" creationId="{61AE2FC5-55DE-4E4C-9EA6-3B5BF56530AB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28" creationId="{EB0B04F0-416B-3841-A2DA-71A7BB219003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29" creationId="{4470F0B2-3FEB-9B48-8C08-552AAFC2CF0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30" creationId="{64FE2CB5-1085-5E4D-99E5-7F664D2B20E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31" creationId="{7B931EB5-6411-3C4B-B923-94B043CDC59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32" creationId="{1872380E-BE09-0C43-8189-DEA9EBAF30C4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33" creationId="{CA95A1C9-9BAD-F240-B762-226FCAA38393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34" creationId="{98F3A6DE-EAD7-9C41-9A9E-2B30FA309C0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35" creationId="{1075DB8C-13A5-924D-8224-8B0A2C9A4D6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36" creationId="{45779104-AA10-3943-8AB8-3C641D1C0C2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37" creationId="{9104FBC7-F2CA-5E4A-8EC3-E6292BFB1DEB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38" creationId="{9ED042A4-869E-FC41-96D6-FF7C6D06680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39" creationId="{094FDA31-6D23-464A-BD97-6EFA1DDBB5BF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40" creationId="{B19962BE-F643-0A45-BC48-4E0ADEE8CBB3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41" creationId="{F26D2034-8429-0845-99C2-BCA709D4FEA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42" creationId="{17F3BF3A-9F9B-E04F-BF09-7D52C385498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43" creationId="{5B35D651-4701-D945-813F-80E391D411D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44" creationId="{10A3C827-E3E5-5C44-8C08-3EF76D07F2B4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45" creationId="{53348874-C067-A244-8EB3-9900653EB63C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46" creationId="{279BA822-E517-2748-B2B3-0A5D97436CC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47" creationId="{561D0A2C-D2B5-BB48-9439-5FEF16C08047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48" creationId="{0A8E2C04-0192-6841-8DBF-D9DCAD6B59B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49" creationId="{CC7209C2-0F48-A744-9637-F4726F3D673C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50" creationId="{F5E92670-A7D0-3348-A965-03A9E359CC6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51" creationId="{10951FCC-25CD-BE44-B719-F26CBFDBB1CB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52" creationId="{1E736460-C5BA-0F47-ACF2-F1F6D82F14A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53" creationId="{AAAB8293-C957-FA43-B5C7-5765AE87111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54" creationId="{8D1853F5-2AC5-7948-AEC8-98D8CDE50CF3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55" creationId="{CB4C588A-9263-E945-873B-E23B9FBCA3B7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56" creationId="{A34825F4-024F-F846-A3F1-F8563CAB6244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57" creationId="{8398FF1E-82E0-B243-B017-8FB601972E5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58" creationId="{E8B5C7F9-FAAD-4A46-8540-7526F1202F6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59" creationId="{0E6A34FD-C4C4-8C4B-9ECB-8B3DA29F431C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60" creationId="{AF641905-525B-3545-8169-1E69D80E7F7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61" creationId="{560A0D8E-DD92-ED4F-AE99-84E52E889CC7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62" creationId="{B0BF2505-AF13-E547-8935-10F022766ABF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63" creationId="{37FDA89D-D205-7246-B954-12FA56081C4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64" creationId="{41C4A3C5-2EAB-FC43-A8EA-3097090C551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65" creationId="{555AC956-2D2C-1841-9E0B-013F81F80A6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66" creationId="{B7C259D7-F7E4-7C4C-ADBE-C94286F1D66D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67" creationId="{4BA1A8A4-B6B7-A24A-9C9A-1E2FB09DD30B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68" creationId="{03B30BCC-5DA7-A84C-8A9B-CB34D0D9FEC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69" creationId="{6B73A9BA-C8E1-3F48-A76F-FE301A59334C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70" creationId="{52F340B9-4904-7547-86E1-C74A13BE07BC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71" creationId="{177F4CE1-20F7-C146-9828-446684D88FD4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72" creationId="{284374FD-CD41-2649-8878-BB65F67D9E9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73" creationId="{81D1B0FC-417C-2E4C-A855-5DE22ADA9A0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74" creationId="{4528F332-EAED-F044-9686-4E13D2C35DD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75" creationId="{2B8F1879-A547-CC40-BCFB-496142BB3D93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176" creationId="{F9183802-65A2-A249-8E79-3E999FBB7CF4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27" creationId="{F1533FBF-5343-F840-BA4D-21E6D35925F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28" creationId="{C7608212-7CCA-3F43-BB71-CC01170C2607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29" creationId="{BA8DA6FD-6732-4B41-9A6E-60457620CE9F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30" creationId="{D6B9AA83-142D-4447-8203-DFFD6FD628A7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31" creationId="{82C9BD65-648F-E34B-ACE6-9B9B37F48BD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32" creationId="{E709843C-F37E-E04A-91BD-C47F50D2138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33" creationId="{1E4A755A-5C87-C541-A8F1-1BB5EEDBC7A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34" creationId="{8376745D-9FEB-5A42-A7FA-F1BCA91FD93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35" creationId="{AF6C521A-A650-8640-BCD2-0DF73C01DE5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36" creationId="{DA420B8B-93AB-FA46-89D5-F038A328989D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37" creationId="{D5B14E65-AE8A-3549-A850-8429CB5842F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38" creationId="{FFE24540-4BB4-4547-A5DB-A317D4C6A74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39" creationId="{DC412861-2663-2042-B75F-A01678643B0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40" creationId="{DB746E39-FC78-5745-8D73-01021083352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41" creationId="{FC601102-231B-C041-B63F-1ABA2B81150D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42" creationId="{84CF08B3-6E9A-4945-B030-18DCCE5035F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43" creationId="{8A1CDD97-3442-5F4B-88C6-BCF8A3EDC448}"/>
          </ac:spMkLst>
        </pc:spChg>
        <pc:spChg chg="del">
          <ac:chgData name="Simon Kapitza" userId="fcec7d95-d2e7-47f4-b677-8f498b15b9bc" providerId="ADAL" clId="{78FC666C-4802-454B-8908-6458E18135FE}" dt="2020-06-18T08:13:29.540" v="1" actId="478"/>
          <ac:spMkLst>
            <pc:docMk/>
            <pc:sldMk cId="2817802075" sldId="256"/>
            <ac:spMk id="2544" creationId="{E62BF9E2-16A6-4640-AC21-E4A011836DD4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45" creationId="{20BADF24-FA42-7F44-BB9C-0E59AE2BE1F4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46" creationId="{77B88AAD-94F2-0E47-9370-910F83FAE6D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47" creationId="{B6213BE5-A361-2C49-B8EE-1598257E93F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48" creationId="{D1461B1E-F6B7-1942-927D-84A92332630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49" creationId="{6F8F3546-D34F-1440-B116-EC31C260A337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50" creationId="{DF290DA4-F4EF-8B4D-A912-A3BB9BC3995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51" creationId="{39F4CB1E-0F9F-3242-97D9-94AB6168797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52" creationId="{60BD6F52-7143-654B-9AFC-B9B60DD4E42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53" creationId="{D453D424-C948-E445-A5D0-0AFAA0F0FA7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54" creationId="{DD5DD973-BB9A-3944-B0F8-372B81002C2F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55" creationId="{EDA7595B-CC41-2A45-8DC3-EDDF2C129F77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56" creationId="{073D9B2C-B0C5-F341-A813-F55EECA1473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57" creationId="{462DC012-082A-C445-B4F7-E1967528301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58" creationId="{8AF2CCA8-96A6-204D-BF30-EAB6FB69155D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59" creationId="{C7DEBC73-F922-0649-8E38-775C32FCE9AF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60" creationId="{2FF5F640-2B89-C141-A4B4-C6C5C72909D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61" creationId="{DF668DD8-BAD3-BF49-AF04-29DC75F23F78}"/>
          </ac:spMkLst>
        </pc:spChg>
        <pc:spChg chg="add del">
          <ac:chgData name="Simon Kapitza" userId="fcec7d95-d2e7-47f4-b677-8f498b15b9bc" providerId="ADAL" clId="{78FC666C-4802-454B-8908-6458E18135FE}" dt="2020-06-18T08:13:56.336" v="10" actId="478"/>
          <ac:spMkLst>
            <pc:docMk/>
            <pc:sldMk cId="2817802075" sldId="256"/>
            <ac:spMk id="2563" creationId="{CE4764EA-F5B2-494A-96CB-BFF2432E413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68" creationId="{E1FBB1EB-D060-024E-8CB1-249CF027B29B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69" creationId="{1C2616F6-D493-3346-B27C-08389435292F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70" creationId="{B79151AD-9D2C-B64E-B7F3-40D565E24FC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71" creationId="{FD731756-4474-E848-A656-E64F197A707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72" creationId="{420DEBB0-88E4-E348-87B3-1D81415CC76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73" creationId="{9557B2BB-A8DD-C448-BD8D-32DD2F9D71E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74" creationId="{351BEFEA-E50A-164A-85AF-9C8466D8C582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75" creationId="{32383C18-5D3B-4145-8EEF-8790C29078EC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76" creationId="{219229A0-BCC3-3A49-A780-52F27C470EFB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77" creationId="{563128AD-0CA1-0B4B-834D-09144CC31D1A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78" creationId="{50C85DAD-2349-AC47-8B16-FE9E997FA07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79" creationId="{E44B33A3-ADA2-184C-9063-0D6683D8FC43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80" creationId="{43475F72-A1E4-B24A-8D95-C09279755AA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81" creationId="{9D07083C-238E-4040-801D-5A306F877D7C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82" creationId="{0FC123B0-8833-7945-9FF5-F95C5A6876B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83" creationId="{71AFC4CA-409B-3346-9C74-043EE1473A4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84" creationId="{04D448DD-791C-BF4D-B541-2ABC1F6D0647}"/>
          </ac:spMkLst>
        </pc:spChg>
        <pc:spChg chg="add del mod">
          <ac:chgData name="Simon Kapitza" userId="fcec7d95-d2e7-47f4-b677-8f498b15b9bc" providerId="ADAL" clId="{78FC666C-4802-454B-8908-6458E18135FE}" dt="2020-06-18T08:59:21.262" v="200" actId="20577"/>
          <ac:spMkLst>
            <pc:docMk/>
            <pc:sldMk cId="2817802075" sldId="256"/>
            <ac:spMk id="2586" creationId="{198521D5-3FD8-9F43-9389-A9E113B9AFDF}"/>
          </ac:spMkLst>
        </pc:spChg>
        <pc:spChg chg="mod">
          <ac:chgData name="Simon Kapitza" userId="fcec7d95-d2e7-47f4-b677-8f498b15b9bc" providerId="ADAL" clId="{78FC666C-4802-454B-8908-6458E18135FE}" dt="2020-06-18T08:24:44.178" v="110" actId="1076"/>
          <ac:spMkLst>
            <pc:docMk/>
            <pc:sldMk cId="2817802075" sldId="256"/>
            <ac:spMk id="2587" creationId="{3D904D9F-8C50-C44F-9AFE-D9995A398A74}"/>
          </ac:spMkLst>
        </pc:spChg>
        <pc:spChg chg="add del mod">
          <ac:chgData name="Simon Kapitza" userId="fcec7d95-d2e7-47f4-b677-8f498b15b9bc" providerId="ADAL" clId="{78FC666C-4802-454B-8908-6458E18135FE}" dt="2020-06-18T08:59:40.434" v="212" actId="20577"/>
          <ac:spMkLst>
            <pc:docMk/>
            <pc:sldMk cId="2817802075" sldId="256"/>
            <ac:spMk id="2588" creationId="{398AE013-C054-5346-B800-4D20AEC9F464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90" creationId="{9CCD93D0-D7C6-E74B-A9CD-2BD39553AB2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91" creationId="{D8772282-F706-FE48-98E7-6135AFD78049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92" creationId="{32FDE061-1E9F-E242-A044-7F14C08898E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93" creationId="{B92F778F-932D-C14B-AA27-63FFBE5A54E4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94" creationId="{64ED2597-0E3D-0D43-94BE-36381DCDBEE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95" creationId="{359E1644-A22D-594A-A010-AF6E712E7D71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96" creationId="{51FB6BAF-A7A9-A446-98E5-CA11E2FB58C5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97" creationId="{4173FBEB-627C-B145-BD46-042B2B62B25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98" creationId="{B1BD9656-39FE-4146-B35F-AB03B93C2DE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599" creationId="{A915342D-41FF-684F-8921-4EDAA4EB1E48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600" creationId="{4EF2A491-E3E4-ED49-9AF4-7E840845AE2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601" creationId="{3711DA3D-1E2D-CA43-9ABC-985E77C3526E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602" creationId="{ADAFEE4A-BB8E-5141-B2C3-B64524536924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603" creationId="{9AA36744-89CE-C344-B2D4-A9B0A368EDB4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604" creationId="{221D3D59-E834-3041-A476-66D737EF2394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605" creationId="{4277FBF1-1541-844C-A288-6CEF72F1624C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606" creationId="{5021FEF1-E78F-0545-B068-AA119C05D171}"/>
          </ac:spMkLst>
        </pc:spChg>
        <pc:spChg chg="mod">
          <ac:chgData name="Simon Kapitza" userId="fcec7d95-d2e7-47f4-b677-8f498b15b9bc" providerId="ADAL" clId="{78FC666C-4802-454B-8908-6458E18135FE}" dt="2020-06-18T09:00:00.527" v="213" actId="1076"/>
          <ac:spMkLst>
            <pc:docMk/>
            <pc:sldMk cId="2817802075" sldId="256"/>
            <ac:spMk id="2608" creationId="{B6FBFB39-3913-714D-8DB3-820BDAF3A0A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609" creationId="{1E2D52EA-69C5-BE41-A702-D907524F86B7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610" creationId="{4D9ACEEA-F324-FD4D-AA5C-A3F3D44D5A94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611" creationId="{E65B2210-F59A-DB44-BE55-EA2EC56A8200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613" creationId="{6365AADB-917C-A249-8576-A0C2D1BF12D7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614" creationId="{3C81C429-2446-5E47-95E1-D244980568F6}"/>
          </ac:spMkLst>
        </pc:spChg>
        <pc:spChg chg="mod">
          <ac:chgData name="Simon Kapitza" userId="fcec7d95-d2e7-47f4-b677-8f498b15b9bc" providerId="ADAL" clId="{78FC666C-4802-454B-8908-6458E18135FE}" dt="2020-06-18T08:22:55.037" v="98" actId="2711"/>
          <ac:spMkLst>
            <pc:docMk/>
            <pc:sldMk cId="2817802075" sldId="256"/>
            <ac:spMk id="2615" creationId="{EC59AC82-CB45-7F42-BF50-8AAD433CC29E}"/>
          </ac:spMkLst>
        </pc:spChg>
        <pc:spChg chg="mod">
          <ac:chgData name="Simon Kapitza" userId="fcec7d95-d2e7-47f4-b677-8f498b15b9bc" providerId="ADAL" clId="{78FC666C-4802-454B-8908-6458E18135FE}" dt="2020-06-18T08:23:53.044" v="103" actId="1076"/>
          <ac:spMkLst>
            <pc:docMk/>
            <pc:sldMk cId="2817802075" sldId="256"/>
            <ac:spMk id="2616" creationId="{DE2FF8DC-257B-924C-B05B-B2AB7A137793}"/>
          </ac:spMkLst>
        </pc:spChg>
        <pc:spChg chg="mod">
          <ac:chgData name="Simon Kapitza" userId="fcec7d95-d2e7-47f4-b677-8f498b15b9bc" providerId="ADAL" clId="{78FC666C-4802-454B-8908-6458E18135FE}" dt="2020-06-18T08:24:06.163" v="105" actId="14100"/>
          <ac:spMkLst>
            <pc:docMk/>
            <pc:sldMk cId="2817802075" sldId="256"/>
            <ac:spMk id="2617" creationId="{3CCFFBAF-CA5F-3E4A-91A8-3F1B9D000D75}"/>
          </ac:spMkLst>
        </pc:spChg>
        <pc:spChg chg="mod">
          <ac:chgData name="Simon Kapitza" userId="fcec7d95-d2e7-47f4-b677-8f498b15b9bc" providerId="ADAL" clId="{78FC666C-4802-454B-8908-6458E18135FE}" dt="2020-06-18T08:24:38.065" v="109" actId="1076"/>
          <ac:spMkLst>
            <pc:docMk/>
            <pc:sldMk cId="2817802075" sldId="256"/>
            <ac:spMk id="2618" creationId="{E8A0EDCC-784E-CA4D-8E10-8CFA3BBFD9EF}"/>
          </ac:spMkLst>
        </pc:spChg>
        <pc:grpChg chg="mod">
          <ac:chgData name="Simon Kapitza" userId="fcec7d95-d2e7-47f4-b677-8f498b15b9bc" providerId="ADAL" clId="{78FC666C-4802-454B-8908-6458E18135FE}" dt="2020-06-18T08:16:44.471" v="22" actId="1076"/>
          <ac:grpSpMkLst>
            <pc:docMk/>
            <pc:sldMk cId="2817802075" sldId="256"/>
            <ac:grpSpMk id="2" creationId="{BAADDAD3-469A-C44C-8C61-B81AD0A5C29B}"/>
          </ac:grpSpMkLst>
        </pc:grpChg>
        <pc:grpChg chg="mod">
          <ac:chgData name="Simon Kapitza" userId="fcec7d95-d2e7-47f4-b677-8f498b15b9bc" providerId="ADAL" clId="{78FC666C-4802-454B-8908-6458E18135FE}" dt="2020-06-18T08:16:44.471" v="22" actId="1076"/>
          <ac:grpSpMkLst>
            <pc:docMk/>
            <pc:sldMk cId="2817802075" sldId="256"/>
            <ac:grpSpMk id="5" creationId="{9E9997DC-1D6A-8240-B78C-5967174F9B97}"/>
          </ac:grpSpMkLst>
        </pc:grpChg>
        <pc:grpChg chg="mod">
          <ac:chgData name="Simon Kapitza" userId="fcec7d95-d2e7-47f4-b677-8f498b15b9bc" providerId="ADAL" clId="{78FC666C-4802-454B-8908-6458E18135FE}" dt="2020-06-18T08:16:44.471" v="22" actId="1076"/>
          <ac:grpSpMkLst>
            <pc:docMk/>
            <pc:sldMk cId="2817802075" sldId="256"/>
            <ac:grpSpMk id="14" creationId="{2BA8712C-B631-E14C-91CC-2ACB94529CDB}"/>
          </ac:grpSpMkLst>
        </pc:grpChg>
        <pc:grpChg chg="mod">
          <ac:chgData name="Simon Kapitza" userId="fcec7d95-d2e7-47f4-b677-8f498b15b9bc" providerId="ADAL" clId="{78FC666C-4802-454B-8908-6458E18135FE}" dt="2020-06-18T08:16:44.471" v="22" actId="1076"/>
          <ac:grpSpMkLst>
            <pc:docMk/>
            <pc:sldMk cId="2817802075" sldId="256"/>
            <ac:grpSpMk id="20" creationId="{ADEE2BB5-3C18-C54A-A38B-7648B54B18F4}"/>
          </ac:grpSpMkLst>
        </pc:grpChg>
        <pc:grpChg chg="mod">
          <ac:chgData name="Simon Kapitza" userId="fcec7d95-d2e7-47f4-b677-8f498b15b9bc" providerId="ADAL" clId="{78FC666C-4802-454B-8908-6458E18135FE}" dt="2020-06-18T08:16:44.471" v="22" actId="1076"/>
          <ac:grpSpMkLst>
            <pc:docMk/>
            <pc:sldMk cId="2817802075" sldId="256"/>
            <ac:grpSpMk id="25" creationId="{D1A620A8-77BA-8445-890C-9E9E84C26D2B}"/>
          </ac:grpSpMkLst>
        </pc:grpChg>
        <pc:grpChg chg="mod">
          <ac:chgData name="Simon Kapitza" userId="fcec7d95-d2e7-47f4-b677-8f498b15b9bc" providerId="ADAL" clId="{78FC666C-4802-454B-8908-6458E18135FE}" dt="2020-06-18T08:16:44.471" v="22" actId="1076"/>
          <ac:grpSpMkLst>
            <pc:docMk/>
            <pc:sldMk cId="2817802075" sldId="256"/>
            <ac:grpSpMk id="33" creationId="{0C6A8EF7-CEC8-964C-B5F9-97A86483CFF2}"/>
          </ac:grpSpMkLst>
        </pc:grpChg>
        <pc:grpChg chg="mod">
          <ac:chgData name="Simon Kapitza" userId="fcec7d95-d2e7-47f4-b677-8f498b15b9bc" providerId="ADAL" clId="{78FC666C-4802-454B-8908-6458E18135FE}" dt="2020-06-18T08:16:44.471" v="22" actId="1076"/>
          <ac:grpSpMkLst>
            <pc:docMk/>
            <pc:sldMk cId="2817802075" sldId="256"/>
            <ac:grpSpMk id="34" creationId="{837DC91D-FA08-DD4A-823F-94CB883DA91D}"/>
          </ac:grpSpMkLst>
        </pc:grpChg>
      </pc:sldChg>
      <pc:sldMasterChg chg="modSp modSldLayout">
        <pc:chgData name="Simon Kapitza" userId="fcec7d95-d2e7-47f4-b677-8f498b15b9bc" providerId="ADAL" clId="{78FC666C-4802-454B-8908-6458E18135FE}" dt="2020-06-18T08:14:45.680" v="15"/>
        <pc:sldMasterMkLst>
          <pc:docMk/>
          <pc:sldMasterMk cId="335828892" sldId="2147483792"/>
        </pc:sldMasterMkLst>
        <pc:spChg chg="mod">
          <ac:chgData name="Simon Kapitza" userId="fcec7d95-d2e7-47f4-b677-8f498b15b9bc" providerId="ADAL" clId="{78FC666C-4802-454B-8908-6458E18135FE}" dt="2020-06-18T08:14:45.680" v="15"/>
          <ac:spMkLst>
            <pc:docMk/>
            <pc:sldMasterMk cId="335828892" sldId="2147483792"/>
            <ac:spMk id="2" creationId="{00000000-0000-0000-0000-000000000000}"/>
          </ac:spMkLst>
        </pc:spChg>
        <pc:spChg chg="mod">
          <ac:chgData name="Simon Kapitza" userId="fcec7d95-d2e7-47f4-b677-8f498b15b9bc" providerId="ADAL" clId="{78FC666C-4802-454B-8908-6458E18135FE}" dt="2020-06-18T08:14:45.680" v="15"/>
          <ac:spMkLst>
            <pc:docMk/>
            <pc:sldMasterMk cId="335828892" sldId="2147483792"/>
            <ac:spMk id="3" creationId="{00000000-0000-0000-0000-000000000000}"/>
          </ac:spMkLst>
        </pc:spChg>
        <pc:spChg chg="mod">
          <ac:chgData name="Simon Kapitza" userId="fcec7d95-d2e7-47f4-b677-8f498b15b9bc" providerId="ADAL" clId="{78FC666C-4802-454B-8908-6458E18135FE}" dt="2020-06-18T08:14:45.680" v="15"/>
          <ac:spMkLst>
            <pc:docMk/>
            <pc:sldMasterMk cId="335828892" sldId="2147483792"/>
            <ac:spMk id="4" creationId="{00000000-0000-0000-0000-000000000000}"/>
          </ac:spMkLst>
        </pc:spChg>
        <pc:spChg chg="mod">
          <ac:chgData name="Simon Kapitza" userId="fcec7d95-d2e7-47f4-b677-8f498b15b9bc" providerId="ADAL" clId="{78FC666C-4802-454B-8908-6458E18135FE}" dt="2020-06-18T08:14:45.680" v="15"/>
          <ac:spMkLst>
            <pc:docMk/>
            <pc:sldMasterMk cId="335828892" sldId="2147483792"/>
            <ac:spMk id="5" creationId="{00000000-0000-0000-0000-000000000000}"/>
          </ac:spMkLst>
        </pc:spChg>
        <pc:spChg chg="mod">
          <ac:chgData name="Simon Kapitza" userId="fcec7d95-d2e7-47f4-b677-8f498b15b9bc" providerId="ADAL" clId="{78FC666C-4802-454B-8908-6458E18135FE}" dt="2020-06-18T08:14:45.680" v="15"/>
          <ac:spMkLst>
            <pc:docMk/>
            <pc:sldMasterMk cId="335828892" sldId="2147483792"/>
            <ac:spMk id="6" creationId="{00000000-0000-0000-0000-000000000000}"/>
          </ac:spMkLst>
        </pc:spChg>
        <pc:sldLayoutChg chg="modSp">
          <pc:chgData name="Simon Kapitza" userId="fcec7d95-d2e7-47f4-b677-8f498b15b9bc" providerId="ADAL" clId="{78FC666C-4802-454B-8908-6458E18135FE}" dt="2020-06-18T08:14:45.680" v="15"/>
          <pc:sldLayoutMkLst>
            <pc:docMk/>
            <pc:sldMasterMk cId="335828892" sldId="2147483792"/>
            <pc:sldLayoutMk cId="1550699585" sldId="2147483793"/>
          </pc:sldLayoutMkLst>
          <pc:spChg chg="mod">
            <ac:chgData name="Simon Kapitza" userId="fcec7d95-d2e7-47f4-b677-8f498b15b9bc" providerId="ADAL" clId="{78FC666C-4802-454B-8908-6458E18135FE}" dt="2020-06-18T08:14:45.680" v="15"/>
            <ac:spMkLst>
              <pc:docMk/>
              <pc:sldMasterMk cId="335828892" sldId="2147483792"/>
              <pc:sldLayoutMk cId="1550699585" sldId="2147483793"/>
              <ac:spMk id="2" creationId="{00000000-0000-0000-0000-000000000000}"/>
            </ac:spMkLst>
          </pc:spChg>
          <pc:spChg chg="mod">
            <ac:chgData name="Simon Kapitza" userId="fcec7d95-d2e7-47f4-b677-8f498b15b9bc" providerId="ADAL" clId="{78FC666C-4802-454B-8908-6458E18135FE}" dt="2020-06-18T08:14:45.680" v="15"/>
            <ac:spMkLst>
              <pc:docMk/>
              <pc:sldMasterMk cId="335828892" sldId="2147483792"/>
              <pc:sldLayoutMk cId="1550699585" sldId="2147483793"/>
              <ac:spMk id="3" creationId="{00000000-0000-0000-0000-000000000000}"/>
            </ac:spMkLst>
          </pc:spChg>
        </pc:sldLayoutChg>
        <pc:sldLayoutChg chg="modSp">
          <pc:chgData name="Simon Kapitza" userId="fcec7d95-d2e7-47f4-b677-8f498b15b9bc" providerId="ADAL" clId="{78FC666C-4802-454B-8908-6458E18135FE}" dt="2020-06-18T08:14:45.680" v="15"/>
          <pc:sldLayoutMkLst>
            <pc:docMk/>
            <pc:sldMasterMk cId="335828892" sldId="2147483792"/>
            <pc:sldLayoutMk cId="1872603732" sldId="2147483795"/>
          </pc:sldLayoutMkLst>
          <pc:spChg chg="mod">
            <ac:chgData name="Simon Kapitza" userId="fcec7d95-d2e7-47f4-b677-8f498b15b9bc" providerId="ADAL" clId="{78FC666C-4802-454B-8908-6458E18135FE}" dt="2020-06-18T08:14:45.680" v="15"/>
            <ac:spMkLst>
              <pc:docMk/>
              <pc:sldMasterMk cId="335828892" sldId="2147483792"/>
              <pc:sldLayoutMk cId="1872603732" sldId="2147483795"/>
              <ac:spMk id="2" creationId="{00000000-0000-0000-0000-000000000000}"/>
            </ac:spMkLst>
          </pc:spChg>
          <pc:spChg chg="mod">
            <ac:chgData name="Simon Kapitza" userId="fcec7d95-d2e7-47f4-b677-8f498b15b9bc" providerId="ADAL" clId="{78FC666C-4802-454B-8908-6458E18135FE}" dt="2020-06-18T08:14:45.680" v="15"/>
            <ac:spMkLst>
              <pc:docMk/>
              <pc:sldMasterMk cId="335828892" sldId="2147483792"/>
              <pc:sldLayoutMk cId="1872603732" sldId="2147483795"/>
              <ac:spMk id="3" creationId="{00000000-0000-0000-0000-000000000000}"/>
            </ac:spMkLst>
          </pc:spChg>
        </pc:sldLayoutChg>
        <pc:sldLayoutChg chg="modSp">
          <pc:chgData name="Simon Kapitza" userId="fcec7d95-d2e7-47f4-b677-8f498b15b9bc" providerId="ADAL" clId="{78FC666C-4802-454B-8908-6458E18135FE}" dt="2020-06-18T08:14:45.680" v="15"/>
          <pc:sldLayoutMkLst>
            <pc:docMk/>
            <pc:sldMasterMk cId="335828892" sldId="2147483792"/>
            <pc:sldLayoutMk cId="3642626456" sldId="2147483796"/>
          </pc:sldLayoutMkLst>
          <pc:spChg chg="mod">
            <ac:chgData name="Simon Kapitza" userId="fcec7d95-d2e7-47f4-b677-8f498b15b9bc" providerId="ADAL" clId="{78FC666C-4802-454B-8908-6458E18135FE}" dt="2020-06-18T08:14:45.680" v="15"/>
            <ac:spMkLst>
              <pc:docMk/>
              <pc:sldMasterMk cId="335828892" sldId="2147483792"/>
              <pc:sldLayoutMk cId="3642626456" sldId="2147483796"/>
              <ac:spMk id="3" creationId="{00000000-0000-0000-0000-000000000000}"/>
            </ac:spMkLst>
          </pc:spChg>
          <pc:spChg chg="mod">
            <ac:chgData name="Simon Kapitza" userId="fcec7d95-d2e7-47f4-b677-8f498b15b9bc" providerId="ADAL" clId="{78FC666C-4802-454B-8908-6458E18135FE}" dt="2020-06-18T08:14:45.680" v="15"/>
            <ac:spMkLst>
              <pc:docMk/>
              <pc:sldMasterMk cId="335828892" sldId="2147483792"/>
              <pc:sldLayoutMk cId="3642626456" sldId="2147483796"/>
              <ac:spMk id="4" creationId="{00000000-0000-0000-0000-000000000000}"/>
            </ac:spMkLst>
          </pc:spChg>
        </pc:sldLayoutChg>
        <pc:sldLayoutChg chg="modSp">
          <pc:chgData name="Simon Kapitza" userId="fcec7d95-d2e7-47f4-b677-8f498b15b9bc" providerId="ADAL" clId="{78FC666C-4802-454B-8908-6458E18135FE}" dt="2020-06-18T08:14:45.680" v="15"/>
          <pc:sldLayoutMkLst>
            <pc:docMk/>
            <pc:sldMasterMk cId="335828892" sldId="2147483792"/>
            <pc:sldLayoutMk cId="3611316328" sldId="2147483797"/>
          </pc:sldLayoutMkLst>
          <pc:spChg chg="mod">
            <ac:chgData name="Simon Kapitza" userId="fcec7d95-d2e7-47f4-b677-8f498b15b9bc" providerId="ADAL" clId="{78FC666C-4802-454B-8908-6458E18135FE}" dt="2020-06-18T08:14:45.680" v="15"/>
            <ac:spMkLst>
              <pc:docMk/>
              <pc:sldMasterMk cId="335828892" sldId="2147483792"/>
              <pc:sldLayoutMk cId="3611316328" sldId="2147483797"/>
              <ac:spMk id="2" creationId="{00000000-0000-0000-0000-000000000000}"/>
            </ac:spMkLst>
          </pc:spChg>
          <pc:spChg chg="mod">
            <ac:chgData name="Simon Kapitza" userId="fcec7d95-d2e7-47f4-b677-8f498b15b9bc" providerId="ADAL" clId="{78FC666C-4802-454B-8908-6458E18135FE}" dt="2020-06-18T08:14:45.680" v="15"/>
            <ac:spMkLst>
              <pc:docMk/>
              <pc:sldMasterMk cId="335828892" sldId="2147483792"/>
              <pc:sldLayoutMk cId="3611316328" sldId="2147483797"/>
              <ac:spMk id="3" creationId="{00000000-0000-0000-0000-000000000000}"/>
            </ac:spMkLst>
          </pc:spChg>
          <pc:spChg chg="mod">
            <ac:chgData name="Simon Kapitza" userId="fcec7d95-d2e7-47f4-b677-8f498b15b9bc" providerId="ADAL" clId="{78FC666C-4802-454B-8908-6458E18135FE}" dt="2020-06-18T08:14:45.680" v="15"/>
            <ac:spMkLst>
              <pc:docMk/>
              <pc:sldMasterMk cId="335828892" sldId="2147483792"/>
              <pc:sldLayoutMk cId="3611316328" sldId="2147483797"/>
              <ac:spMk id="4" creationId="{00000000-0000-0000-0000-000000000000}"/>
            </ac:spMkLst>
          </pc:spChg>
          <pc:spChg chg="mod">
            <ac:chgData name="Simon Kapitza" userId="fcec7d95-d2e7-47f4-b677-8f498b15b9bc" providerId="ADAL" clId="{78FC666C-4802-454B-8908-6458E18135FE}" dt="2020-06-18T08:14:45.680" v="15"/>
            <ac:spMkLst>
              <pc:docMk/>
              <pc:sldMasterMk cId="335828892" sldId="2147483792"/>
              <pc:sldLayoutMk cId="3611316328" sldId="2147483797"/>
              <ac:spMk id="5" creationId="{00000000-0000-0000-0000-000000000000}"/>
            </ac:spMkLst>
          </pc:spChg>
          <pc:spChg chg="mod">
            <ac:chgData name="Simon Kapitza" userId="fcec7d95-d2e7-47f4-b677-8f498b15b9bc" providerId="ADAL" clId="{78FC666C-4802-454B-8908-6458E18135FE}" dt="2020-06-18T08:14:45.680" v="15"/>
            <ac:spMkLst>
              <pc:docMk/>
              <pc:sldMasterMk cId="335828892" sldId="2147483792"/>
              <pc:sldLayoutMk cId="3611316328" sldId="2147483797"/>
              <ac:spMk id="6" creationId="{00000000-0000-0000-0000-000000000000}"/>
            </ac:spMkLst>
          </pc:spChg>
        </pc:sldLayoutChg>
        <pc:sldLayoutChg chg="modSp">
          <pc:chgData name="Simon Kapitza" userId="fcec7d95-d2e7-47f4-b677-8f498b15b9bc" providerId="ADAL" clId="{78FC666C-4802-454B-8908-6458E18135FE}" dt="2020-06-18T08:14:45.680" v="15"/>
          <pc:sldLayoutMkLst>
            <pc:docMk/>
            <pc:sldMasterMk cId="335828892" sldId="2147483792"/>
            <pc:sldLayoutMk cId="3141802968" sldId="2147483800"/>
          </pc:sldLayoutMkLst>
          <pc:spChg chg="mod">
            <ac:chgData name="Simon Kapitza" userId="fcec7d95-d2e7-47f4-b677-8f498b15b9bc" providerId="ADAL" clId="{78FC666C-4802-454B-8908-6458E18135FE}" dt="2020-06-18T08:14:45.680" v="15"/>
            <ac:spMkLst>
              <pc:docMk/>
              <pc:sldMasterMk cId="335828892" sldId="2147483792"/>
              <pc:sldLayoutMk cId="3141802968" sldId="2147483800"/>
              <ac:spMk id="2" creationId="{00000000-0000-0000-0000-000000000000}"/>
            </ac:spMkLst>
          </pc:spChg>
          <pc:spChg chg="mod">
            <ac:chgData name="Simon Kapitza" userId="fcec7d95-d2e7-47f4-b677-8f498b15b9bc" providerId="ADAL" clId="{78FC666C-4802-454B-8908-6458E18135FE}" dt="2020-06-18T08:14:45.680" v="15"/>
            <ac:spMkLst>
              <pc:docMk/>
              <pc:sldMasterMk cId="335828892" sldId="2147483792"/>
              <pc:sldLayoutMk cId="3141802968" sldId="2147483800"/>
              <ac:spMk id="3" creationId="{00000000-0000-0000-0000-000000000000}"/>
            </ac:spMkLst>
          </pc:spChg>
          <pc:spChg chg="mod">
            <ac:chgData name="Simon Kapitza" userId="fcec7d95-d2e7-47f4-b677-8f498b15b9bc" providerId="ADAL" clId="{78FC666C-4802-454B-8908-6458E18135FE}" dt="2020-06-18T08:14:45.680" v="15"/>
            <ac:spMkLst>
              <pc:docMk/>
              <pc:sldMasterMk cId="335828892" sldId="2147483792"/>
              <pc:sldLayoutMk cId="3141802968" sldId="2147483800"/>
              <ac:spMk id="4" creationId="{00000000-0000-0000-0000-000000000000}"/>
            </ac:spMkLst>
          </pc:spChg>
        </pc:sldLayoutChg>
        <pc:sldLayoutChg chg="modSp">
          <pc:chgData name="Simon Kapitza" userId="fcec7d95-d2e7-47f4-b677-8f498b15b9bc" providerId="ADAL" clId="{78FC666C-4802-454B-8908-6458E18135FE}" dt="2020-06-18T08:14:45.680" v="15"/>
          <pc:sldLayoutMkLst>
            <pc:docMk/>
            <pc:sldMasterMk cId="335828892" sldId="2147483792"/>
            <pc:sldLayoutMk cId="1232717054" sldId="2147483801"/>
          </pc:sldLayoutMkLst>
          <pc:spChg chg="mod">
            <ac:chgData name="Simon Kapitza" userId="fcec7d95-d2e7-47f4-b677-8f498b15b9bc" providerId="ADAL" clId="{78FC666C-4802-454B-8908-6458E18135FE}" dt="2020-06-18T08:14:45.680" v="15"/>
            <ac:spMkLst>
              <pc:docMk/>
              <pc:sldMasterMk cId="335828892" sldId="2147483792"/>
              <pc:sldLayoutMk cId="1232717054" sldId="2147483801"/>
              <ac:spMk id="2" creationId="{00000000-0000-0000-0000-000000000000}"/>
            </ac:spMkLst>
          </pc:spChg>
          <pc:spChg chg="mod">
            <ac:chgData name="Simon Kapitza" userId="fcec7d95-d2e7-47f4-b677-8f498b15b9bc" providerId="ADAL" clId="{78FC666C-4802-454B-8908-6458E18135FE}" dt="2020-06-18T08:14:45.680" v="15"/>
            <ac:spMkLst>
              <pc:docMk/>
              <pc:sldMasterMk cId="335828892" sldId="2147483792"/>
              <pc:sldLayoutMk cId="1232717054" sldId="2147483801"/>
              <ac:spMk id="3" creationId="{00000000-0000-0000-0000-000000000000}"/>
            </ac:spMkLst>
          </pc:spChg>
          <pc:spChg chg="mod">
            <ac:chgData name="Simon Kapitza" userId="fcec7d95-d2e7-47f4-b677-8f498b15b9bc" providerId="ADAL" clId="{78FC666C-4802-454B-8908-6458E18135FE}" dt="2020-06-18T08:14:45.680" v="15"/>
            <ac:spMkLst>
              <pc:docMk/>
              <pc:sldMasterMk cId="335828892" sldId="2147483792"/>
              <pc:sldLayoutMk cId="1232717054" sldId="2147483801"/>
              <ac:spMk id="4" creationId="{00000000-0000-0000-0000-000000000000}"/>
            </ac:spMkLst>
          </pc:spChg>
        </pc:sldLayoutChg>
        <pc:sldLayoutChg chg="modSp">
          <pc:chgData name="Simon Kapitza" userId="fcec7d95-d2e7-47f4-b677-8f498b15b9bc" providerId="ADAL" clId="{78FC666C-4802-454B-8908-6458E18135FE}" dt="2020-06-18T08:14:45.680" v="15"/>
          <pc:sldLayoutMkLst>
            <pc:docMk/>
            <pc:sldMasterMk cId="335828892" sldId="2147483792"/>
            <pc:sldLayoutMk cId="4121225077" sldId="2147483803"/>
          </pc:sldLayoutMkLst>
          <pc:spChg chg="mod">
            <ac:chgData name="Simon Kapitza" userId="fcec7d95-d2e7-47f4-b677-8f498b15b9bc" providerId="ADAL" clId="{78FC666C-4802-454B-8908-6458E18135FE}" dt="2020-06-18T08:14:45.680" v="15"/>
            <ac:spMkLst>
              <pc:docMk/>
              <pc:sldMasterMk cId="335828892" sldId="2147483792"/>
              <pc:sldLayoutMk cId="4121225077" sldId="2147483803"/>
              <ac:spMk id="2" creationId="{00000000-0000-0000-0000-000000000000}"/>
            </ac:spMkLst>
          </pc:spChg>
          <pc:spChg chg="mod">
            <ac:chgData name="Simon Kapitza" userId="fcec7d95-d2e7-47f4-b677-8f498b15b9bc" providerId="ADAL" clId="{78FC666C-4802-454B-8908-6458E18135FE}" dt="2020-06-18T08:14:45.680" v="15"/>
            <ac:spMkLst>
              <pc:docMk/>
              <pc:sldMasterMk cId="335828892" sldId="2147483792"/>
              <pc:sldLayoutMk cId="4121225077" sldId="2147483803"/>
              <ac:spMk id="3" creationId="{00000000-0000-0000-0000-000000000000}"/>
            </ac:spMkLst>
          </pc:spChg>
        </pc:sldLayoutChg>
      </pc:sldMasterChg>
      <pc:sldMasterChg chg="modSp modSldLayout">
        <pc:chgData name="Simon Kapitza" userId="fcec7d95-d2e7-47f4-b677-8f498b15b9bc" providerId="ADAL" clId="{78FC666C-4802-454B-8908-6458E18135FE}" dt="2020-06-18T08:15:43.793" v="17"/>
        <pc:sldMasterMkLst>
          <pc:docMk/>
          <pc:sldMasterMk cId="4264666040" sldId="2147483804"/>
        </pc:sldMasterMkLst>
        <pc:spChg chg="mod">
          <ac:chgData name="Simon Kapitza" userId="fcec7d95-d2e7-47f4-b677-8f498b15b9bc" providerId="ADAL" clId="{78FC666C-4802-454B-8908-6458E18135FE}" dt="2020-06-18T08:15:43.793" v="17"/>
          <ac:spMkLst>
            <pc:docMk/>
            <pc:sldMasterMk cId="4264666040" sldId="2147483804"/>
            <ac:spMk id="2" creationId="{00000000-0000-0000-0000-000000000000}"/>
          </ac:spMkLst>
        </pc:spChg>
        <pc:spChg chg="mod">
          <ac:chgData name="Simon Kapitza" userId="fcec7d95-d2e7-47f4-b677-8f498b15b9bc" providerId="ADAL" clId="{78FC666C-4802-454B-8908-6458E18135FE}" dt="2020-06-18T08:15:43.793" v="17"/>
          <ac:spMkLst>
            <pc:docMk/>
            <pc:sldMasterMk cId="4264666040" sldId="2147483804"/>
            <ac:spMk id="3" creationId="{00000000-0000-0000-0000-000000000000}"/>
          </ac:spMkLst>
        </pc:spChg>
        <pc:spChg chg="mod">
          <ac:chgData name="Simon Kapitza" userId="fcec7d95-d2e7-47f4-b677-8f498b15b9bc" providerId="ADAL" clId="{78FC666C-4802-454B-8908-6458E18135FE}" dt="2020-06-18T08:15:43.793" v="17"/>
          <ac:spMkLst>
            <pc:docMk/>
            <pc:sldMasterMk cId="4264666040" sldId="2147483804"/>
            <ac:spMk id="4" creationId="{00000000-0000-0000-0000-000000000000}"/>
          </ac:spMkLst>
        </pc:spChg>
        <pc:spChg chg="mod">
          <ac:chgData name="Simon Kapitza" userId="fcec7d95-d2e7-47f4-b677-8f498b15b9bc" providerId="ADAL" clId="{78FC666C-4802-454B-8908-6458E18135FE}" dt="2020-06-18T08:15:43.793" v="17"/>
          <ac:spMkLst>
            <pc:docMk/>
            <pc:sldMasterMk cId="4264666040" sldId="2147483804"/>
            <ac:spMk id="5" creationId="{00000000-0000-0000-0000-000000000000}"/>
          </ac:spMkLst>
        </pc:spChg>
        <pc:spChg chg="mod">
          <ac:chgData name="Simon Kapitza" userId="fcec7d95-d2e7-47f4-b677-8f498b15b9bc" providerId="ADAL" clId="{78FC666C-4802-454B-8908-6458E18135FE}" dt="2020-06-18T08:15:43.793" v="17"/>
          <ac:spMkLst>
            <pc:docMk/>
            <pc:sldMasterMk cId="4264666040" sldId="2147483804"/>
            <ac:spMk id="6" creationId="{00000000-0000-0000-0000-000000000000}"/>
          </ac:spMkLst>
        </pc:spChg>
        <pc:sldLayoutChg chg="modSp">
          <pc:chgData name="Simon Kapitza" userId="fcec7d95-d2e7-47f4-b677-8f498b15b9bc" providerId="ADAL" clId="{78FC666C-4802-454B-8908-6458E18135FE}" dt="2020-06-18T08:15:43.793" v="17"/>
          <pc:sldLayoutMkLst>
            <pc:docMk/>
            <pc:sldMasterMk cId="4264666040" sldId="2147483804"/>
            <pc:sldLayoutMk cId="2162601768" sldId="2147483805"/>
          </pc:sldLayoutMkLst>
          <pc:spChg chg="mod">
            <ac:chgData name="Simon Kapitza" userId="fcec7d95-d2e7-47f4-b677-8f498b15b9bc" providerId="ADAL" clId="{78FC666C-4802-454B-8908-6458E18135FE}" dt="2020-06-18T08:15:43.793" v="17"/>
            <ac:spMkLst>
              <pc:docMk/>
              <pc:sldMasterMk cId="4264666040" sldId="2147483804"/>
              <pc:sldLayoutMk cId="2162601768" sldId="2147483805"/>
              <ac:spMk id="2" creationId="{00000000-0000-0000-0000-000000000000}"/>
            </ac:spMkLst>
          </pc:spChg>
          <pc:spChg chg="mod">
            <ac:chgData name="Simon Kapitza" userId="fcec7d95-d2e7-47f4-b677-8f498b15b9bc" providerId="ADAL" clId="{78FC666C-4802-454B-8908-6458E18135FE}" dt="2020-06-18T08:15:43.793" v="17"/>
            <ac:spMkLst>
              <pc:docMk/>
              <pc:sldMasterMk cId="4264666040" sldId="2147483804"/>
              <pc:sldLayoutMk cId="2162601768" sldId="2147483805"/>
              <ac:spMk id="3" creationId="{00000000-0000-0000-0000-000000000000}"/>
            </ac:spMkLst>
          </pc:spChg>
        </pc:sldLayoutChg>
        <pc:sldLayoutChg chg="modSp">
          <pc:chgData name="Simon Kapitza" userId="fcec7d95-d2e7-47f4-b677-8f498b15b9bc" providerId="ADAL" clId="{78FC666C-4802-454B-8908-6458E18135FE}" dt="2020-06-18T08:15:43.793" v="17"/>
          <pc:sldLayoutMkLst>
            <pc:docMk/>
            <pc:sldMasterMk cId="4264666040" sldId="2147483804"/>
            <pc:sldLayoutMk cId="1164546716" sldId="2147483807"/>
          </pc:sldLayoutMkLst>
          <pc:spChg chg="mod">
            <ac:chgData name="Simon Kapitza" userId="fcec7d95-d2e7-47f4-b677-8f498b15b9bc" providerId="ADAL" clId="{78FC666C-4802-454B-8908-6458E18135FE}" dt="2020-06-18T08:15:43.793" v="17"/>
            <ac:spMkLst>
              <pc:docMk/>
              <pc:sldMasterMk cId="4264666040" sldId="2147483804"/>
              <pc:sldLayoutMk cId="1164546716" sldId="2147483807"/>
              <ac:spMk id="2" creationId="{00000000-0000-0000-0000-000000000000}"/>
            </ac:spMkLst>
          </pc:spChg>
          <pc:spChg chg="mod">
            <ac:chgData name="Simon Kapitza" userId="fcec7d95-d2e7-47f4-b677-8f498b15b9bc" providerId="ADAL" clId="{78FC666C-4802-454B-8908-6458E18135FE}" dt="2020-06-18T08:15:43.793" v="17"/>
            <ac:spMkLst>
              <pc:docMk/>
              <pc:sldMasterMk cId="4264666040" sldId="2147483804"/>
              <pc:sldLayoutMk cId="1164546716" sldId="2147483807"/>
              <ac:spMk id="3" creationId="{00000000-0000-0000-0000-000000000000}"/>
            </ac:spMkLst>
          </pc:spChg>
        </pc:sldLayoutChg>
        <pc:sldLayoutChg chg="modSp">
          <pc:chgData name="Simon Kapitza" userId="fcec7d95-d2e7-47f4-b677-8f498b15b9bc" providerId="ADAL" clId="{78FC666C-4802-454B-8908-6458E18135FE}" dt="2020-06-18T08:15:43.793" v="17"/>
          <pc:sldLayoutMkLst>
            <pc:docMk/>
            <pc:sldMasterMk cId="4264666040" sldId="2147483804"/>
            <pc:sldLayoutMk cId="2864909153" sldId="2147483808"/>
          </pc:sldLayoutMkLst>
          <pc:spChg chg="mod">
            <ac:chgData name="Simon Kapitza" userId="fcec7d95-d2e7-47f4-b677-8f498b15b9bc" providerId="ADAL" clId="{78FC666C-4802-454B-8908-6458E18135FE}" dt="2020-06-18T08:15:43.793" v="17"/>
            <ac:spMkLst>
              <pc:docMk/>
              <pc:sldMasterMk cId="4264666040" sldId="2147483804"/>
              <pc:sldLayoutMk cId="2864909153" sldId="2147483808"/>
              <ac:spMk id="3" creationId="{00000000-0000-0000-0000-000000000000}"/>
            </ac:spMkLst>
          </pc:spChg>
          <pc:spChg chg="mod">
            <ac:chgData name="Simon Kapitza" userId="fcec7d95-d2e7-47f4-b677-8f498b15b9bc" providerId="ADAL" clId="{78FC666C-4802-454B-8908-6458E18135FE}" dt="2020-06-18T08:15:43.793" v="17"/>
            <ac:spMkLst>
              <pc:docMk/>
              <pc:sldMasterMk cId="4264666040" sldId="2147483804"/>
              <pc:sldLayoutMk cId="2864909153" sldId="2147483808"/>
              <ac:spMk id="4" creationId="{00000000-0000-0000-0000-000000000000}"/>
            </ac:spMkLst>
          </pc:spChg>
        </pc:sldLayoutChg>
        <pc:sldLayoutChg chg="modSp">
          <pc:chgData name="Simon Kapitza" userId="fcec7d95-d2e7-47f4-b677-8f498b15b9bc" providerId="ADAL" clId="{78FC666C-4802-454B-8908-6458E18135FE}" dt="2020-06-18T08:15:43.793" v="17"/>
          <pc:sldLayoutMkLst>
            <pc:docMk/>
            <pc:sldMasterMk cId="4264666040" sldId="2147483804"/>
            <pc:sldLayoutMk cId="3346542643" sldId="2147483809"/>
          </pc:sldLayoutMkLst>
          <pc:spChg chg="mod">
            <ac:chgData name="Simon Kapitza" userId="fcec7d95-d2e7-47f4-b677-8f498b15b9bc" providerId="ADAL" clId="{78FC666C-4802-454B-8908-6458E18135FE}" dt="2020-06-18T08:15:43.793" v="17"/>
            <ac:spMkLst>
              <pc:docMk/>
              <pc:sldMasterMk cId="4264666040" sldId="2147483804"/>
              <pc:sldLayoutMk cId="3346542643" sldId="2147483809"/>
              <ac:spMk id="2" creationId="{00000000-0000-0000-0000-000000000000}"/>
            </ac:spMkLst>
          </pc:spChg>
          <pc:spChg chg="mod">
            <ac:chgData name="Simon Kapitza" userId="fcec7d95-d2e7-47f4-b677-8f498b15b9bc" providerId="ADAL" clId="{78FC666C-4802-454B-8908-6458E18135FE}" dt="2020-06-18T08:15:43.793" v="17"/>
            <ac:spMkLst>
              <pc:docMk/>
              <pc:sldMasterMk cId="4264666040" sldId="2147483804"/>
              <pc:sldLayoutMk cId="3346542643" sldId="2147483809"/>
              <ac:spMk id="3" creationId="{00000000-0000-0000-0000-000000000000}"/>
            </ac:spMkLst>
          </pc:spChg>
          <pc:spChg chg="mod">
            <ac:chgData name="Simon Kapitza" userId="fcec7d95-d2e7-47f4-b677-8f498b15b9bc" providerId="ADAL" clId="{78FC666C-4802-454B-8908-6458E18135FE}" dt="2020-06-18T08:15:43.793" v="17"/>
            <ac:spMkLst>
              <pc:docMk/>
              <pc:sldMasterMk cId="4264666040" sldId="2147483804"/>
              <pc:sldLayoutMk cId="3346542643" sldId="2147483809"/>
              <ac:spMk id="4" creationId="{00000000-0000-0000-0000-000000000000}"/>
            </ac:spMkLst>
          </pc:spChg>
          <pc:spChg chg="mod">
            <ac:chgData name="Simon Kapitza" userId="fcec7d95-d2e7-47f4-b677-8f498b15b9bc" providerId="ADAL" clId="{78FC666C-4802-454B-8908-6458E18135FE}" dt="2020-06-18T08:15:43.793" v="17"/>
            <ac:spMkLst>
              <pc:docMk/>
              <pc:sldMasterMk cId="4264666040" sldId="2147483804"/>
              <pc:sldLayoutMk cId="3346542643" sldId="2147483809"/>
              <ac:spMk id="5" creationId="{00000000-0000-0000-0000-000000000000}"/>
            </ac:spMkLst>
          </pc:spChg>
          <pc:spChg chg="mod">
            <ac:chgData name="Simon Kapitza" userId="fcec7d95-d2e7-47f4-b677-8f498b15b9bc" providerId="ADAL" clId="{78FC666C-4802-454B-8908-6458E18135FE}" dt="2020-06-18T08:15:43.793" v="17"/>
            <ac:spMkLst>
              <pc:docMk/>
              <pc:sldMasterMk cId="4264666040" sldId="2147483804"/>
              <pc:sldLayoutMk cId="3346542643" sldId="2147483809"/>
              <ac:spMk id="6" creationId="{00000000-0000-0000-0000-000000000000}"/>
            </ac:spMkLst>
          </pc:spChg>
        </pc:sldLayoutChg>
        <pc:sldLayoutChg chg="modSp">
          <pc:chgData name="Simon Kapitza" userId="fcec7d95-d2e7-47f4-b677-8f498b15b9bc" providerId="ADAL" clId="{78FC666C-4802-454B-8908-6458E18135FE}" dt="2020-06-18T08:15:43.793" v="17"/>
          <pc:sldLayoutMkLst>
            <pc:docMk/>
            <pc:sldMasterMk cId="4264666040" sldId="2147483804"/>
            <pc:sldLayoutMk cId="4291330899" sldId="2147483812"/>
          </pc:sldLayoutMkLst>
          <pc:spChg chg="mod">
            <ac:chgData name="Simon Kapitza" userId="fcec7d95-d2e7-47f4-b677-8f498b15b9bc" providerId="ADAL" clId="{78FC666C-4802-454B-8908-6458E18135FE}" dt="2020-06-18T08:15:43.793" v="17"/>
            <ac:spMkLst>
              <pc:docMk/>
              <pc:sldMasterMk cId="4264666040" sldId="2147483804"/>
              <pc:sldLayoutMk cId="4291330899" sldId="2147483812"/>
              <ac:spMk id="2" creationId="{00000000-0000-0000-0000-000000000000}"/>
            </ac:spMkLst>
          </pc:spChg>
          <pc:spChg chg="mod">
            <ac:chgData name="Simon Kapitza" userId="fcec7d95-d2e7-47f4-b677-8f498b15b9bc" providerId="ADAL" clId="{78FC666C-4802-454B-8908-6458E18135FE}" dt="2020-06-18T08:15:43.793" v="17"/>
            <ac:spMkLst>
              <pc:docMk/>
              <pc:sldMasterMk cId="4264666040" sldId="2147483804"/>
              <pc:sldLayoutMk cId="4291330899" sldId="2147483812"/>
              <ac:spMk id="3" creationId="{00000000-0000-0000-0000-000000000000}"/>
            </ac:spMkLst>
          </pc:spChg>
          <pc:spChg chg="mod">
            <ac:chgData name="Simon Kapitza" userId="fcec7d95-d2e7-47f4-b677-8f498b15b9bc" providerId="ADAL" clId="{78FC666C-4802-454B-8908-6458E18135FE}" dt="2020-06-18T08:15:43.793" v="17"/>
            <ac:spMkLst>
              <pc:docMk/>
              <pc:sldMasterMk cId="4264666040" sldId="2147483804"/>
              <pc:sldLayoutMk cId="4291330899" sldId="2147483812"/>
              <ac:spMk id="4" creationId="{00000000-0000-0000-0000-000000000000}"/>
            </ac:spMkLst>
          </pc:spChg>
        </pc:sldLayoutChg>
        <pc:sldLayoutChg chg="modSp">
          <pc:chgData name="Simon Kapitza" userId="fcec7d95-d2e7-47f4-b677-8f498b15b9bc" providerId="ADAL" clId="{78FC666C-4802-454B-8908-6458E18135FE}" dt="2020-06-18T08:15:43.793" v="17"/>
          <pc:sldLayoutMkLst>
            <pc:docMk/>
            <pc:sldMasterMk cId="4264666040" sldId="2147483804"/>
            <pc:sldLayoutMk cId="3799206397" sldId="2147483813"/>
          </pc:sldLayoutMkLst>
          <pc:spChg chg="mod">
            <ac:chgData name="Simon Kapitza" userId="fcec7d95-d2e7-47f4-b677-8f498b15b9bc" providerId="ADAL" clId="{78FC666C-4802-454B-8908-6458E18135FE}" dt="2020-06-18T08:15:43.793" v="17"/>
            <ac:spMkLst>
              <pc:docMk/>
              <pc:sldMasterMk cId="4264666040" sldId="2147483804"/>
              <pc:sldLayoutMk cId="3799206397" sldId="2147483813"/>
              <ac:spMk id="2" creationId="{00000000-0000-0000-0000-000000000000}"/>
            </ac:spMkLst>
          </pc:spChg>
          <pc:spChg chg="mod">
            <ac:chgData name="Simon Kapitza" userId="fcec7d95-d2e7-47f4-b677-8f498b15b9bc" providerId="ADAL" clId="{78FC666C-4802-454B-8908-6458E18135FE}" dt="2020-06-18T08:15:43.793" v="17"/>
            <ac:spMkLst>
              <pc:docMk/>
              <pc:sldMasterMk cId="4264666040" sldId="2147483804"/>
              <pc:sldLayoutMk cId="3799206397" sldId="2147483813"/>
              <ac:spMk id="3" creationId="{00000000-0000-0000-0000-000000000000}"/>
            </ac:spMkLst>
          </pc:spChg>
          <pc:spChg chg="mod">
            <ac:chgData name="Simon Kapitza" userId="fcec7d95-d2e7-47f4-b677-8f498b15b9bc" providerId="ADAL" clId="{78FC666C-4802-454B-8908-6458E18135FE}" dt="2020-06-18T08:15:43.793" v="17"/>
            <ac:spMkLst>
              <pc:docMk/>
              <pc:sldMasterMk cId="4264666040" sldId="2147483804"/>
              <pc:sldLayoutMk cId="3799206397" sldId="2147483813"/>
              <ac:spMk id="4" creationId="{00000000-0000-0000-0000-000000000000}"/>
            </ac:spMkLst>
          </pc:spChg>
        </pc:sldLayoutChg>
        <pc:sldLayoutChg chg="modSp">
          <pc:chgData name="Simon Kapitza" userId="fcec7d95-d2e7-47f4-b677-8f498b15b9bc" providerId="ADAL" clId="{78FC666C-4802-454B-8908-6458E18135FE}" dt="2020-06-18T08:15:43.793" v="17"/>
          <pc:sldLayoutMkLst>
            <pc:docMk/>
            <pc:sldMasterMk cId="4264666040" sldId="2147483804"/>
            <pc:sldLayoutMk cId="1584938896" sldId="2147483815"/>
          </pc:sldLayoutMkLst>
          <pc:spChg chg="mod">
            <ac:chgData name="Simon Kapitza" userId="fcec7d95-d2e7-47f4-b677-8f498b15b9bc" providerId="ADAL" clId="{78FC666C-4802-454B-8908-6458E18135FE}" dt="2020-06-18T08:15:43.793" v="17"/>
            <ac:spMkLst>
              <pc:docMk/>
              <pc:sldMasterMk cId="4264666040" sldId="2147483804"/>
              <pc:sldLayoutMk cId="1584938896" sldId="2147483815"/>
              <ac:spMk id="2" creationId="{00000000-0000-0000-0000-000000000000}"/>
            </ac:spMkLst>
          </pc:spChg>
          <pc:spChg chg="mod">
            <ac:chgData name="Simon Kapitza" userId="fcec7d95-d2e7-47f4-b677-8f498b15b9bc" providerId="ADAL" clId="{78FC666C-4802-454B-8908-6458E18135FE}" dt="2020-06-18T08:15:43.793" v="17"/>
            <ac:spMkLst>
              <pc:docMk/>
              <pc:sldMasterMk cId="4264666040" sldId="2147483804"/>
              <pc:sldLayoutMk cId="1584938896" sldId="2147483815"/>
              <ac:spMk id="3" creationId="{00000000-0000-0000-0000-000000000000}"/>
            </ac:spMkLst>
          </pc:spChg>
        </pc:sldLayoutChg>
      </pc:sldMasterChg>
      <pc:sldMasterChg chg="modSp modSldLayout">
        <pc:chgData name="Simon Kapitza" userId="fcec7d95-d2e7-47f4-b677-8f498b15b9bc" providerId="ADAL" clId="{78FC666C-4802-454B-8908-6458E18135FE}" dt="2020-06-18T08:16:12.811" v="19"/>
        <pc:sldMasterMkLst>
          <pc:docMk/>
          <pc:sldMasterMk cId="3334032944" sldId="2147483816"/>
        </pc:sldMasterMkLst>
        <pc:spChg chg="mod">
          <ac:chgData name="Simon Kapitza" userId="fcec7d95-d2e7-47f4-b677-8f498b15b9bc" providerId="ADAL" clId="{78FC666C-4802-454B-8908-6458E18135FE}" dt="2020-06-18T08:16:12.811" v="19"/>
          <ac:spMkLst>
            <pc:docMk/>
            <pc:sldMasterMk cId="3334032944" sldId="2147483816"/>
            <ac:spMk id="2" creationId="{00000000-0000-0000-0000-000000000000}"/>
          </ac:spMkLst>
        </pc:spChg>
        <pc:spChg chg="mod">
          <ac:chgData name="Simon Kapitza" userId="fcec7d95-d2e7-47f4-b677-8f498b15b9bc" providerId="ADAL" clId="{78FC666C-4802-454B-8908-6458E18135FE}" dt="2020-06-18T08:16:12.811" v="19"/>
          <ac:spMkLst>
            <pc:docMk/>
            <pc:sldMasterMk cId="3334032944" sldId="2147483816"/>
            <ac:spMk id="3" creationId="{00000000-0000-0000-0000-000000000000}"/>
          </ac:spMkLst>
        </pc:spChg>
        <pc:spChg chg="mod">
          <ac:chgData name="Simon Kapitza" userId="fcec7d95-d2e7-47f4-b677-8f498b15b9bc" providerId="ADAL" clId="{78FC666C-4802-454B-8908-6458E18135FE}" dt="2020-06-18T08:16:12.811" v="19"/>
          <ac:spMkLst>
            <pc:docMk/>
            <pc:sldMasterMk cId="3334032944" sldId="2147483816"/>
            <ac:spMk id="4" creationId="{00000000-0000-0000-0000-000000000000}"/>
          </ac:spMkLst>
        </pc:spChg>
        <pc:spChg chg="mod">
          <ac:chgData name="Simon Kapitza" userId="fcec7d95-d2e7-47f4-b677-8f498b15b9bc" providerId="ADAL" clId="{78FC666C-4802-454B-8908-6458E18135FE}" dt="2020-06-18T08:16:12.811" v="19"/>
          <ac:spMkLst>
            <pc:docMk/>
            <pc:sldMasterMk cId="3334032944" sldId="2147483816"/>
            <ac:spMk id="5" creationId="{00000000-0000-0000-0000-000000000000}"/>
          </ac:spMkLst>
        </pc:spChg>
        <pc:spChg chg="mod">
          <ac:chgData name="Simon Kapitza" userId="fcec7d95-d2e7-47f4-b677-8f498b15b9bc" providerId="ADAL" clId="{78FC666C-4802-454B-8908-6458E18135FE}" dt="2020-06-18T08:16:12.811" v="19"/>
          <ac:spMkLst>
            <pc:docMk/>
            <pc:sldMasterMk cId="3334032944" sldId="2147483816"/>
            <ac:spMk id="6" creationId="{00000000-0000-0000-0000-000000000000}"/>
          </ac:spMkLst>
        </pc:spChg>
        <pc:sldLayoutChg chg="modSp">
          <pc:chgData name="Simon Kapitza" userId="fcec7d95-d2e7-47f4-b677-8f498b15b9bc" providerId="ADAL" clId="{78FC666C-4802-454B-8908-6458E18135FE}" dt="2020-06-18T08:16:12.811" v="19"/>
          <pc:sldLayoutMkLst>
            <pc:docMk/>
            <pc:sldMasterMk cId="3334032944" sldId="2147483816"/>
            <pc:sldLayoutMk cId="2501303215" sldId="2147483817"/>
          </pc:sldLayoutMkLst>
          <pc:spChg chg="mod">
            <ac:chgData name="Simon Kapitza" userId="fcec7d95-d2e7-47f4-b677-8f498b15b9bc" providerId="ADAL" clId="{78FC666C-4802-454B-8908-6458E18135FE}" dt="2020-06-18T08:16:12.811" v="19"/>
            <ac:spMkLst>
              <pc:docMk/>
              <pc:sldMasterMk cId="3334032944" sldId="2147483816"/>
              <pc:sldLayoutMk cId="2501303215" sldId="2147483817"/>
              <ac:spMk id="2" creationId="{00000000-0000-0000-0000-000000000000}"/>
            </ac:spMkLst>
          </pc:spChg>
          <pc:spChg chg="mod">
            <ac:chgData name="Simon Kapitza" userId="fcec7d95-d2e7-47f4-b677-8f498b15b9bc" providerId="ADAL" clId="{78FC666C-4802-454B-8908-6458E18135FE}" dt="2020-06-18T08:16:12.811" v="19"/>
            <ac:spMkLst>
              <pc:docMk/>
              <pc:sldMasterMk cId="3334032944" sldId="2147483816"/>
              <pc:sldLayoutMk cId="2501303215" sldId="2147483817"/>
              <ac:spMk id="3" creationId="{00000000-0000-0000-0000-000000000000}"/>
            </ac:spMkLst>
          </pc:spChg>
        </pc:sldLayoutChg>
        <pc:sldLayoutChg chg="modSp">
          <pc:chgData name="Simon Kapitza" userId="fcec7d95-d2e7-47f4-b677-8f498b15b9bc" providerId="ADAL" clId="{78FC666C-4802-454B-8908-6458E18135FE}" dt="2020-06-18T08:16:12.811" v="19"/>
          <pc:sldLayoutMkLst>
            <pc:docMk/>
            <pc:sldMasterMk cId="3334032944" sldId="2147483816"/>
            <pc:sldLayoutMk cId="1216441174" sldId="2147483819"/>
          </pc:sldLayoutMkLst>
          <pc:spChg chg="mod">
            <ac:chgData name="Simon Kapitza" userId="fcec7d95-d2e7-47f4-b677-8f498b15b9bc" providerId="ADAL" clId="{78FC666C-4802-454B-8908-6458E18135FE}" dt="2020-06-18T08:16:12.811" v="19"/>
            <ac:spMkLst>
              <pc:docMk/>
              <pc:sldMasterMk cId="3334032944" sldId="2147483816"/>
              <pc:sldLayoutMk cId="1216441174" sldId="2147483819"/>
              <ac:spMk id="2" creationId="{00000000-0000-0000-0000-000000000000}"/>
            </ac:spMkLst>
          </pc:spChg>
          <pc:spChg chg="mod">
            <ac:chgData name="Simon Kapitza" userId="fcec7d95-d2e7-47f4-b677-8f498b15b9bc" providerId="ADAL" clId="{78FC666C-4802-454B-8908-6458E18135FE}" dt="2020-06-18T08:16:12.811" v="19"/>
            <ac:spMkLst>
              <pc:docMk/>
              <pc:sldMasterMk cId="3334032944" sldId="2147483816"/>
              <pc:sldLayoutMk cId="1216441174" sldId="2147483819"/>
              <ac:spMk id="3" creationId="{00000000-0000-0000-0000-000000000000}"/>
            </ac:spMkLst>
          </pc:spChg>
        </pc:sldLayoutChg>
        <pc:sldLayoutChg chg="modSp">
          <pc:chgData name="Simon Kapitza" userId="fcec7d95-d2e7-47f4-b677-8f498b15b9bc" providerId="ADAL" clId="{78FC666C-4802-454B-8908-6458E18135FE}" dt="2020-06-18T08:16:12.811" v="19"/>
          <pc:sldLayoutMkLst>
            <pc:docMk/>
            <pc:sldMasterMk cId="3334032944" sldId="2147483816"/>
            <pc:sldLayoutMk cId="2751843624" sldId="2147483820"/>
          </pc:sldLayoutMkLst>
          <pc:spChg chg="mod">
            <ac:chgData name="Simon Kapitza" userId="fcec7d95-d2e7-47f4-b677-8f498b15b9bc" providerId="ADAL" clId="{78FC666C-4802-454B-8908-6458E18135FE}" dt="2020-06-18T08:16:12.811" v="19"/>
            <ac:spMkLst>
              <pc:docMk/>
              <pc:sldMasterMk cId="3334032944" sldId="2147483816"/>
              <pc:sldLayoutMk cId="2751843624" sldId="2147483820"/>
              <ac:spMk id="3" creationId="{00000000-0000-0000-0000-000000000000}"/>
            </ac:spMkLst>
          </pc:spChg>
          <pc:spChg chg="mod">
            <ac:chgData name="Simon Kapitza" userId="fcec7d95-d2e7-47f4-b677-8f498b15b9bc" providerId="ADAL" clId="{78FC666C-4802-454B-8908-6458E18135FE}" dt="2020-06-18T08:16:12.811" v="19"/>
            <ac:spMkLst>
              <pc:docMk/>
              <pc:sldMasterMk cId="3334032944" sldId="2147483816"/>
              <pc:sldLayoutMk cId="2751843624" sldId="2147483820"/>
              <ac:spMk id="4" creationId="{00000000-0000-0000-0000-000000000000}"/>
            </ac:spMkLst>
          </pc:spChg>
        </pc:sldLayoutChg>
        <pc:sldLayoutChg chg="modSp">
          <pc:chgData name="Simon Kapitza" userId="fcec7d95-d2e7-47f4-b677-8f498b15b9bc" providerId="ADAL" clId="{78FC666C-4802-454B-8908-6458E18135FE}" dt="2020-06-18T08:16:12.811" v="19"/>
          <pc:sldLayoutMkLst>
            <pc:docMk/>
            <pc:sldMasterMk cId="3334032944" sldId="2147483816"/>
            <pc:sldLayoutMk cId="1736831888" sldId="2147483821"/>
          </pc:sldLayoutMkLst>
          <pc:spChg chg="mod">
            <ac:chgData name="Simon Kapitza" userId="fcec7d95-d2e7-47f4-b677-8f498b15b9bc" providerId="ADAL" clId="{78FC666C-4802-454B-8908-6458E18135FE}" dt="2020-06-18T08:16:12.811" v="19"/>
            <ac:spMkLst>
              <pc:docMk/>
              <pc:sldMasterMk cId="3334032944" sldId="2147483816"/>
              <pc:sldLayoutMk cId="1736831888" sldId="2147483821"/>
              <ac:spMk id="2" creationId="{00000000-0000-0000-0000-000000000000}"/>
            </ac:spMkLst>
          </pc:spChg>
          <pc:spChg chg="mod">
            <ac:chgData name="Simon Kapitza" userId="fcec7d95-d2e7-47f4-b677-8f498b15b9bc" providerId="ADAL" clId="{78FC666C-4802-454B-8908-6458E18135FE}" dt="2020-06-18T08:16:12.811" v="19"/>
            <ac:spMkLst>
              <pc:docMk/>
              <pc:sldMasterMk cId="3334032944" sldId="2147483816"/>
              <pc:sldLayoutMk cId="1736831888" sldId="2147483821"/>
              <ac:spMk id="3" creationId="{00000000-0000-0000-0000-000000000000}"/>
            </ac:spMkLst>
          </pc:spChg>
          <pc:spChg chg="mod">
            <ac:chgData name="Simon Kapitza" userId="fcec7d95-d2e7-47f4-b677-8f498b15b9bc" providerId="ADAL" clId="{78FC666C-4802-454B-8908-6458E18135FE}" dt="2020-06-18T08:16:12.811" v="19"/>
            <ac:spMkLst>
              <pc:docMk/>
              <pc:sldMasterMk cId="3334032944" sldId="2147483816"/>
              <pc:sldLayoutMk cId="1736831888" sldId="2147483821"/>
              <ac:spMk id="4" creationId="{00000000-0000-0000-0000-000000000000}"/>
            </ac:spMkLst>
          </pc:spChg>
          <pc:spChg chg="mod">
            <ac:chgData name="Simon Kapitza" userId="fcec7d95-d2e7-47f4-b677-8f498b15b9bc" providerId="ADAL" clId="{78FC666C-4802-454B-8908-6458E18135FE}" dt="2020-06-18T08:16:12.811" v="19"/>
            <ac:spMkLst>
              <pc:docMk/>
              <pc:sldMasterMk cId="3334032944" sldId="2147483816"/>
              <pc:sldLayoutMk cId="1736831888" sldId="2147483821"/>
              <ac:spMk id="5" creationId="{00000000-0000-0000-0000-000000000000}"/>
            </ac:spMkLst>
          </pc:spChg>
          <pc:spChg chg="mod">
            <ac:chgData name="Simon Kapitza" userId="fcec7d95-d2e7-47f4-b677-8f498b15b9bc" providerId="ADAL" clId="{78FC666C-4802-454B-8908-6458E18135FE}" dt="2020-06-18T08:16:12.811" v="19"/>
            <ac:spMkLst>
              <pc:docMk/>
              <pc:sldMasterMk cId="3334032944" sldId="2147483816"/>
              <pc:sldLayoutMk cId="1736831888" sldId="2147483821"/>
              <ac:spMk id="6" creationId="{00000000-0000-0000-0000-000000000000}"/>
            </ac:spMkLst>
          </pc:spChg>
        </pc:sldLayoutChg>
        <pc:sldLayoutChg chg="modSp">
          <pc:chgData name="Simon Kapitza" userId="fcec7d95-d2e7-47f4-b677-8f498b15b9bc" providerId="ADAL" clId="{78FC666C-4802-454B-8908-6458E18135FE}" dt="2020-06-18T08:16:12.811" v="19"/>
          <pc:sldLayoutMkLst>
            <pc:docMk/>
            <pc:sldMasterMk cId="3334032944" sldId="2147483816"/>
            <pc:sldLayoutMk cId="708844647" sldId="2147483824"/>
          </pc:sldLayoutMkLst>
          <pc:spChg chg="mod">
            <ac:chgData name="Simon Kapitza" userId="fcec7d95-d2e7-47f4-b677-8f498b15b9bc" providerId="ADAL" clId="{78FC666C-4802-454B-8908-6458E18135FE}" dt="2020-06-18T08:16:12.811" v="19"/>
            <ac:spMkLst>
              <pc:docMk/>
              <pc:sldMasterMk cId="3334032944" sldId="2147483816"/>
              <pc:sldLayoutMk cId="708844647" sldId="2147483824"/>
              <ac:spMk id="2" creationId="{00000000-0000-0000-0000-000000000000}"/>
            </ac:spMkLst>
          </pc:spChg>
          <pc:spChg chg="mod">
            <ac:chgData name="Simon Kapitza" userId="fcec7d95-d2e7-47f4-b677-8f498b15b9bc" providerId="ADAL" clId="{78FC666C-4802-454B-8908-6458E18135FE}" dt="2020-06-18T08:16:12.811" v="19"/>
            <ac:spMkLst>
              <pc:docMk/>
              <pc:sldMasterMk cId="3334032944" sldId="2147483816"/>
              <pc:sldLayoutMk cId="708844647" sldId="2147483824"/>
              <ac:spMk id="3" creationId="{00000000-0000-0000-0000-000000000000}"/>
            </ac:spMkLst>
          </pc:spChg>
          <pc:spChg chg="mod">
            <ac:chgData name="Simon Kapitza" userId="fcec7d95-d2e7-47f4-b677-8f498b15b9bc" providerId="ADAL" clId="{78FC666C-4802-454B-8908-6458E18135FE}" dt="2020-06-18T08:16:12.811" v="19"/>
            <ac:spMkLst>
              <pc:docMk/>
              <pc:sldMasterMk cId="3334032944" sldId="2147483816"/>
              <pc:sldLayoutMk cId="708844647" sldId="2147483824"/>
              <ac:spMk id="4" creationId="{00000000-0000-0000-0000-000000000000}"/>
            </ac:spMkLst>
          </pc:spChg>
        </pc:sldLayoutChg>
        <pc:sldLayoutChg chg="modSp">
          <pc:chgData name="Simon Kapitza" userId="fcec7d95-d2e7-47f4-b677-8f498b15b9bc" providerId="ADAL" clId="{78FC666C-4802-454B-8908-6458E18135FE}" dt="2020-06-18T08:16:12.811" v="19"/>
          <pc:sldLayoutMkLst>
            <pc:docMk/>
            <pc:sldMasterMk cId="3334032944" sldId="2147483816"/>
            <pc:sldLayoutMk cId="2115036088" sldId="2147483825"/>
          </pc:sldLayoutMkLst>
          <pc:spChg chg="mod">
            <ac:chgData name="Simon Kapitza" userId="fcec7d95-d2e7-47f4-b677-8f498b15b9bc" providerId="ADAL" clId="{78FC666C-4802-454B-8908-6458E18135FE}" dt="2020-06-18T08:16:12.811" v="19"/>
            <ac:spMkLst>
              <pc:docMk/>
              <pc:sldMasterMk cId="3334032944" sldId="2147483816"/>
              <pc:sldLayoutMk cId="2115036088" sldId="2147483825"/>
              <ac:spMk id="2" creationId="{00000000-0000-0000-0000-000000000000}"/>
            </ac:spMkLst>
          </pc:spChg>
          <pc:spChg chg="mod">
            <ac:chgData name="Simon Kapitza" userId="fcec7d95-d2e7-47f4-b677-8f498b15b9bc" providerId="ADAL" clId="{78FC666C-4802-454B-8908-6458E18135FE}" dt="2020-06-18T08:16:12.811" v="19"/>
            <ac:spMkLst>
              <pc:docMk/>
              <pc:sldMasterMk cId="3334032944" sldId="2147483816"/>
              <pc:sldLayoutMk cId="2115036088" sldId="2147483825"/>
              <ac:spMk id="3" creationId="{00000000-0000-0000-0000-000000000000}"/>
            </ac:spMkLst>
          </pc:spChg>
          <pc:spChg chg="mod">
            <ac:chgData name="Simon Kapitza" userId="fcec7d95-d2e7-47f4-b677-8f498b15b9bc" providerId="ADAL" clId="{78FC666C-4802-454B-8908-6458E18135FE}" dt="2020-06-18T08:16:12.811" v="19"/>
            <ac:spMkLst>
              <pc:docMk/>
              <pc:sldMasterMk cId="3334032944" sldId="2147483816"/>
              <pc:sldLayoutMk cId="2115036088" sldId="2147483825"/>
              <ac:spMk id="4" creationId="{00000000-0000-0000-0000-000000000000}"/>
            </ac:spMkLst>
          </pc:spChg>
        </pc:sldLayoutChg>
        <pc:sldLayoutChg chg="modSp">
          <pc:chgData name="Simon Kapitza" userId="fcec7d95-d2e7-47f4-b677-8f498b15b9bc" providerId="ADAL" clId="{78FC666C-4802-454B-8908-6458E18135FE}" dt="2020-06-18T08:16:12.811" v="19"/>
          <pc:sldLayoutMkLst>
            <pc:docMk/>
            <pc:sldMasterMk cId="3334032944" sldId="2147483816"/>
            <pc:sldLayoutMk cId="1188371977" sldId="2147483827"/>
          </pc:sldLayoutMkLst>
          <pc:spChg chg="mod">
            <ac:chgData name="Simon Kapitza" userId="fcec7d95-d2e7-47f4-b677-8f498b15b9bc" providerId="ADAL" clId="{78FC666C-4802-454B-8908-6458E18135FE}" dt="2020-06-18T08:16:12.811" v="19"/>
            <ac:spMkLst>
              <pc:docMk/>
              <pc:sldMasterMk cId="3334032944" sldId="2147483816"/>
              <pc:sldLayoutMk cId="1188371977" sldId="2147483827"/>
              <ac:spMk id="2" creationId="{00000000-0000-0000-0000-000000000000}"/>
            </ac:spMkLst>
          </pc:spChg>
          <pc:spChg chg="mod">
            <ac:chgData name="Simon Kapitza" userId="fcec7d95-d2e7-47f4-b677-8f498b15b9bc" providerId="ADAL" clId="{78FC666C-4802-454B-8908-6458E18135FE}" dt="2020-06-18T08:16:12.811" v="19"/>
            <ac:spMkLst>
              <pc:docMk/>
              <pc:sldMasterMk cId="3334032944" sldId="2147483816"/>
              <pc:sldLayoutMk cId="1188371977" sldId="2147483827"/>
              <ac:spMk id="3" creationId="{00000000-0000-0000-0000-000000000000}"/>
            </ac:spMkLst>
          </pc:spChg>
        </pc:sldLayoutChg>
      </pc:sldMasterChg>
      <pc:sldMasterChg chg="modSp modSldLayout">
        <pc:chgData name="Simon Kapitza" userId="fcec7d95-d2e7-47f4-b677-8f498b15b9bc" providerId="ADAL" clId="{78FC666C-4802-454B-8908-6458E18135FE}" dt="2020-06-18T08:16:33.696" v="21"/>
        <pc:sldMasterMkLst>
          <pc:docMk/>
          <pc:sldMasterMk cId="2204950373" sldId="2147483828"/>
        </pc:sldMasterMkLst>
        <pc:spChg chg="mod">
          <ac:chgData name="Simon Kapitza" userId="fcec7d95-d2e7-47f4-b677-8f498b15b9bc" providerId="ADAL" clId="{78FC666C-4802-454B-8908-6458E18135FE}" dt="2020-06-18T08:16:33.696" v="21"/>
          <ac:spMkLst>
            <pc:docMk/>
            <pc:sldMasterMk cId="2204950373" sldId="2147483828"/>
            <ac:spMk id="2" creationId="{00000000-0000-0000-0000-000000000000}"/>
          </ac:spMkLst>
        </pc:spChg>
        <pc:spChg chg="mod">
          <ac:chgData name="Simon Kapitza" userId="fcec7d95-d2e7-47f4-b677-8f498b15b9bc" providerId="ADAL" clId="{78FC666C-4802-454B-8908-6458E18135FE}" dt="2020-06-18T08:16:33.696" v="21"/>
          <ac:spMkLst>
            <pc:docMk/>
            <pc:sldMasterMk cId="2204950373" sldId="2147483828"/>
            <ac:spMk id="3" creationId="{00000000-0000-0000-0000-000000000000}"/>
          </ac:spMkLst>
        </pc:spChg>
        <pc:spChg chg="mod">
          <ac:chgData name="Simon Kapitza" userId="fcec7d95-d2e7-47f4-b677-8f498b15b9bc" providerId="ADAL" clId="{78FC666C-4802-454B-8908-6458E18135FE}" dt="2020-06-18T08:16:33.696" v="21"/>
          <ac:spMkLst>
            <pc:docMk/>
            <pc:sldMasterMk cId="2204950373" sldId="2147483828"/>
            <ac:spMk id="4" creationId="{00000000-0000-0000-0000-000000000000}"/>
          </ac:spMkLst>
        </pc:spChg>
        <pc:spChg chg="mod">
          <ac:chgData name="Simon Kapitza" userId="fcec7d95-d2e7-47f4-b677-8f498b15b9bc" providerId="ADAL" clId="{78FC666C-4802-454B-8908-6458E18135FE}" dt="2020-06-18T08:16:33.696" v="21"/>
          <ac:spMkLst>
            <pc:docMk/>
            <pc:sldMasterMk cId="2204950373" sldId="2147483828"/>
            <ac:spMk id="5" creationId="{00000000-0000-0000-0000-000000000000}"/>
          </ac:spMkLst>
        </pc:spChg>
        <pc:spChg chg="mod">
          <ac:chgData name="Simon Kapitza" userId="fcec7d95-d2e7-47f4-b677-8f498b15b9bc" providerId="ADAL" clId="{78FC666C-4802-454B-8908-6458E18135FE}" dt="2020-06-18T08:16:33.696" v="21"/>
          <ac:spMkLst>
            <pc:docMk/>
            <pc:sldMasterMk cId="2204950373" sldId="2147483828"/>
            <ac:spMk id="6" creationId="{00000000-0000-0000-0000-000000000000}"/>
          </ac:spMkLst>
        </pc:spChg>
        <pc:sldLayoutChg chg="modSp">
          <pc:chgData name="Simon Kapitza" userId="fcec7d95-d2e7-47f4-b677-8f498b15b9bc" providerId="ADAL" clId="{78FC666C-4802-454B-8908-6458E18135FE}" dt="2020-06-18T08:16:33.696" v="21"/>
          <pc:sldLayoutMkLst>
            <pc:docMk/>
            <pc:sldMasterMk cId="2204950373" sldId="2147483828"/>
            <pc:sldLayoutMk cId="874360472" sldId="2147483829"/>
          </pc:sldLayoutMkLst>
          <pc:spChg chg="mod">
            <ac:chgData name="Simon Kapitza" userId="fcec7d95-d2e7-47f4-b677-8f498b15b9bc" providerId="ADAL" clId="{78FC666C-4802-454B-8908-6458E18135FE}" dt="2020-06-18T08:16:33.696" v="21"/>
            <ac:spMkLst>
              <pc:docMk/>
              <pc:sldMasterMk cId="2204950373" sldId="2147483828"/>
              <pc:sldLayoutMk cId="874360472" sldId="2147483829"/>
              <ac:spMk id="2" creationId="{00000000-0000-0000-0000-000000000000}"/>
            </ac:spMkLst>
          </pc:spChg>
          <pc:spChg chg="mod">
            <ac:chgData name="Simon Kapitza" userId="fcec7d95-d2e7-47f4-b677-8f498b15b9bc" providerId="ADAL" clId="{78FC666C-4802-454B-8908-6458E18135FE}" dt="2020-06-18T08:16:33.696" v="21"/>
            <ac:spMkLst>
              <pc:docMk/>
              <pc:sldMasterMk cId="2204950373" sldId="2147483828"/>
              <pc:sldLayoutMk cId="874360472" sldId="2147483829"/>
              <ac:spMk id="3" creationId="{00000000-0000-0000-0000-000000000000}"/>
            </ac:spMkLst>
          </pc:spChg>
        </pc:sldLayoutChg>
        <pc:sldLayoutChg chg="modSp">
          <pc:chgData name="Simon Kapitza" userId="fcec7d95-d2e7-47f4-b677-8f498b15b9bc" providerId="ADAL" clId="{78FC666C-4802-454B-8908-6458E18135FE}" dt="2020-06-18T08:16:33.696" v="21"/>
          <pc:sldLayoutMkLst>
            <pc:docMk/>
            <pc:sldMasterMk cId="2204950373" sldId="2147483828"/>
            <pc:sldLayoutMk cId="2553754523" sldId="2147483831"/>
          </pc:sldLayoutMkLst>
          <pc:spChg chg="mod">
            <ac:chgData name="Simon Kapitza" userId="fcec7d95-d2e7-47f4-b677-8f498b15b9bc" providerId="ADAL" clId="{78FC666C-4802-454B-8908-6458E18135FE}" dt="2020-06-18T08:16:33.696" v="21"/>
            <ac:spMkLst>
              <pc:docMk/>
              <pc:sldMasterMk cId="2204950373" sldId="2147483828"/>
              <pc:sldLayoutMk cId="2553754523" sldId="2147483831"/>
              <ac:spMk id="2" creationId="{00000000-0000-0000-0000-000000000000}"/>
            </ac:spMkLst>
          </pc:spChg>
          <pc:spChg chg="mod">
            <ac:chgData name="Simon Kapitza" userId="fcec7d95-d2e7-47f4-b677-8f498b15b9bc" providerId="ADAL" clId="{78FC666C-4802-454B-8908-6458E18135FE}" dt="2020-06-18T08:16:33.696" v="21"/>
            <ac:spMkLst>
              <pc:docMk/>
              <pc:sldMasterMk cId="2204950373" sldId="2147483828"/>
              <pc:sldLayoutMk cId="2553754523" sldId="2147483831"/>
              <ac:spMk id="3" creationId="{00000000-0000-0000-0000-000000000000}"/>
            </ac:spMkLst>
          </pc:spChg>
        </pc:sldLayoutChg>
        <pc:sldLayoutChg chg="modSp">
          <pc:chgData name="Simon Kapitza" userId="fcec7d95-d2e7-47f4-b677-8f498b15b9bc" providerId="ADAL" clId="{78FC666C-4802-454B-8908-6458E18135FE}" dt="2020-06-18T08:16:33.696" v="21"/>
          <pc:sldLayoutMkLst>
            <pc:docMk/>
            <pc:sldMasterMk cId="2204950373" sldId="2147483828"/>
            <pc:sldLayoutMk cId="2281197854" sldId="2147483832"/>
          </pc:sldLayoutMkLst>
          <pc:spChg chg="mod">
            <ac:chgData name="Simon Kapitza" userId="fcec7d95-d2e7-47f4-b677-8f498b15b9bc" providerId="ADAL" clId="{78FC666C-4802-454B-8908-6458E18135FE}" dt="2020-06-18T08:16:33.696" v="21"/>
            <ac:spMkLst>
              <pc:docMk/>
              <pc:sldMasterMk cId="2204950373" sldId="2147483828"/>
              <pc:sldLayoutMk cId="2281197854" sldId="2147483832"/>
              <ac:spMk id="3" creationId="{00000000-0000-0000-0000-000000000000}"/>
            </ac:spMkLst>
          </pc:spChg>
          <pc:spChg chg="mod">
            <ac:chgData name="Simon Kapitza" userId="fcec7d95-d2e7-47f4-b677-8f498b15b9bc" providerId="ADAL" clId="{78FC666C-4802-454B-8908-6458E18135FE}" dt="2020-06-18T08:16:33.696" v="21"/>
            <ac:spMkLst>
              <pc:docMk/>
              <pc:sldMasterMk cId="2204950373" sldId="2147483828"/>
              <pc:sldLayoutMk cId="2281197854" sldId="2147483832"/>
              <ac:spMk id="4" creationId="{00000000-0000-0000-0000-000000000000}"/>
            </ac:spMkLst>
          </pc:spChg>
        </pc:sldLayoutChg>
        <pc:sldLayoutChg chg="modSp">
          <pc:chgData name="Simon Kapitza" userId="fcec7d95-d2e7-47f4-b677-8f498b15b9bc" providerId="ADAL" clId="{78FC666C-4802-454B-8908-6458E18135FE}" dt="2020-06-18T08:16:33.696" v="21"/>
          <pc:sldLayoutMkLst>
            <pc:docMk/>
            <pc:sldMasterMk cId="2204950373" sldId="2147483828"/>
            <pc:sldLayoutMk cId="2917729762" sldId="2147483833"/>
          </pc:sldLayoutMkLst>
          <pc:spChg chg="mod">
            <ac:chgData name="Simon Kapitza" userId="fcec7d95-d2e7-47f4-b677-8f498b15b9bc" providerId="ADAL" clId="{78FC666C-4802-454B-8908-6458E18135FE}" dt="2020-06-18T08:16:33.696" v="21"/>
            <ac:spMkLst>
              <pc:docMk/>
              <pc:sldMasterMk cId="2204950373" sldId="2147483828"/>
              <pc:sldLayoutMk cId="2917729762" sldId="2147483833"/>
              <ac:spMk id="2" creationId="{00000000-0000-0000-0000-000000000000}"/>
            </ac:spMkLst>
          </pc:spChg>
          <pc:spChg chg="mod">
            <ac:chgData name="Simon Kapitza" userId="fcec7d95-d2e7-47f4-b677-8f498b15b9bc" providerId="ADAL" clId="{78FC666C-4802-454B-8908-6458E18135FE}" dt="2020-06-18T08:16:33.696" v="21"/>
            <ac:spMkLst>
              <pc:docMk/>
              <pc:sldMasterMk cId="2204950373" sldId="2147483828"/>
              <pc:sldLayoutMk cId="2917729762" sldId="2147483833"/>
              <ac:spMk id="3" creationId="{00000000-0000-0000-0000-000000000000}"/>
            </ac:spMkLst>
          </pc:spChg>
          <pc:spChg chg="mod">
            <ac:chgData name="Simon Kapitza" userId="fcec7d95-d2e7-47f4-b677-8f498b15b9bc" providerId="ADAL" clId="{78FC666C-4802-454B-8908-6458E18135FE}" dt="2020-06-18T08:16:33.696" v="21"/>
            <ac:spMkLst>
              <pc:docMk/>
              <pc:sldMasterMk cId="2204950373" sldId="2147483828"/>
              <pc:sldLayoutMk cId="2917729762" sldId="2147483833"/>
              <ac:spMk id="4" creationId="{00000000-0000-0000-0000-000000000000}"/>
            </ac:spMkLst>
          </pc:spChg>
          <pc:spChg chg="mod">
            <ac:chgData name="Simon Kapitza" userId="fcec7d95-d2e7-47f4-b677-8f498b15b9bc" providerId="ADAL" clId="{78FC666C-4802-454B-8908-6458E18135FE}" dt="2020-06-18T08:16:33.696" v="21"/>
            <ac:spMkLst>
              <pc:docMk/>
              <pc:sldMasterMk cId="2204950373" sldId="2147483828"/>
              <pc:sldLayoutMk cId="2917729762" sldId="2147483833"/>
              <ac:spMk id="5" creationId="{00000000-0000-0000-0000-000000000000}"/>
            </ac:spMkLst>
          </pc:spChg>
          <pc:spChg chg="mod">
            <ac:chgData name="Simon Kapitza" userId="fcec7d95-d2e7-47f4-b677-8f498b15b9bc" providerId="ADAL" clId="{78FC666C-4802-454B-8908-6458E18135FE}" dt="2020-06-18T08:16:33.696" v="21"/>
            <ac:spMkLst>
              <pc:docMk/>
              <pc:sldMasterMk cId="2204950373" sldId="2147483828"/>
              <pc:sldLayoutMk cId="2917729762" sldId="2147483833"/>
              <ac:spMk id="6" creationId="{00000000-0000-0000-0000-000000000000}"/>
            </ac:spMkLst>
          </pc:spChg>
        </pc:sldLayoutChg>
        <pc:sldLayoutChg chg="modSp">
          <pc:chgData name="Simon Kapitza" userId="fcec7d95-d2e7-47f4-b677-8f498b15b9bc" providerId="ADAL" clId="{78FC666C-4802-454B-8908-6458E18135FE}" dt="2020-06-18T08:16:33.696" v="21"/>
          <pc:sldLayoutMkLst>
            <pc:docMk/>
            <pc:sldMasterMk cId="2204950373" sldId="2147483828"/>
            <pc:sldLayoutMk cId="3000326680" sldId="2147483836"/>
          </pc:sldLayoutMkLst>
          <pc:spChg chg="mod">
            <ac:chgData name="Simon Kapitza" userId="fcec7d95-d2e7-47f4-b677-8f498b15b9bc" providerId="ADAL" clId="{78FC666C-4802-454B-8908-6458E18135FE}" dt="2020-06-18T08:16:33.696" v="21"/>
            <ac:spMkLst>
              <pc:docMk/>
              <pc:sldMasterMk cId="2204950373" sldId="2147483828"/>
              <pc:sldLayoutMk cId="3000326680" sldId="2147483836"/>
              <ac:spMk id="2" creationId="{00000000-0000-0000-0000-000000000000}"/>
            </ac:spMkLst>
          </pc:spChg>
          <pc:spChg chg="mod">
            <ac:chgData name="Simon Kapitza" userId="fcec7d95-d2e7-47f4-b677-8f498b15b9bc" providerId="ADAL" clId="{78FC666C-4802-454B-8908-6458E18135FE}" dt="2020-06-18T08:16:33.696" v="21"/>
            <ac:spMkLst>
              <pc:docMk/>
              <pc:sldMasterMk cId="2204950373" sldId="2147483828"/>
              <pc:sldLayoutMk cId="3000326680" sldId="2147483836"/>
              <ac:spMk id="3" creationId="{00000000-0000-0000-0000-000000000000}"/>
            </ac:spMkLst>
          </pc:spChg>
          <pc:spChg chg="mod">
            <ac:chgData name="Simon Kapitza" userId="fcec7d95-d2e7-47f4-b677-8f498b15b9bc" providerId="ADAL" clId="{78FC666C-4802-454B-8908-6458E18135FE}" dt="2020-06-18T08:16:33.696" v="21"/>
            <ac:spMkLst>
              <pc:docMk/>
              <pc:sldMasterMk cId="2204950373" sldId="2147483828"/>
              <pc:sldLayoutMk cId="3000326680" sldId="2147483836"/>
              <ac:spMk id="4" creationId="{00000000-0000-0000-0000-000000000000}"/>
            </ac:spMkLst>
          </pc:spChg>
        </pc:sldLayoutChg>
        <pc:sldLayoutChg chg="modSp">
          <pc:chgData name="Simon Kapitza" userId="fcec7d95-d2e7-47f4-b677-8f498b15b9bc" providerId="ADAL" clId="{78FC666C-4802-454B-8908-6458E18135FE}" dt="2020-06-18T08:16:33.696" v="21"/>
          <pc:sldLayoutMkLst>
            <pc:docMk/>
            <pc:sldMasterMk cId="2204950373" sldId="2147483828"/>
            <pc:sldLayoutMk cId="2620683678" sldId="2147483837"/>
          </pc:sldLayoutMkLst>
          <pc:spChg chg="mod">
            <ac:chgData name="Simon Kapitza" userId="fcec7d95-d2e7-47f4-b677-8f498b15b9bc" providerId="ADAL" clId="{78FC666C-4802-454B-8908-6458E18135FE}" dt="2020-06-18T08:16:33.696" v="21"/>
            <ac:spMkLst>
              <pc:docMk/>
              <pc:sldMasterMk cId="2204950373" sldId="2147483828"/>
              <pc:sldLayoutMk cId="2620683678" sldId="2147483837"/>
              <ac:spMk id="2" creationId="{00000000-0000-0000-0000-000000000000}"/>
            </ac:spMkLst>
          </pc:spChg>
          <pc:spChg chg="mod">
            <ac:chgData name="Simon Kapitza" userId="fcec7d95-d2e7-47f4-b677-8f498b15b9bc" providerId="ADAL" clId="{78FC666C-4802-454B-8908-6458E18135FE}" dt="2020-06-18T08:16:33.696" v="21"/>
            <ac:spMkLst>
              <pc:docMk/>
              <pc:sldMasterMk cId="2204950373" sldId="2147483828"/>
              <pc:sldLayoutMk cId="2620683678" sldId="2147483837"/>
              <ac:spMk id="3" creationId="{00000000-0000-0000-0000-000000000000}"/>
            </ac:spMkLst>
          </pc:spChg>
          <pc:spChg chg="mod">
            <ac:chgData name="Simon Kapitza" userId="fcec7d95-d2e7-47f4-b677-8f498b15b9bc" providerId="ADAL" clId="{78FC666C-4802-454B-8908-6458E18135FE}" dt="2020-06-18T08:16:33.696" v="21"/>
            <ac:spMkLst>
              <pc:docMk/>
              <pc:sldMasterMk cId="2204950373" sldId="2147483828"/>
              <pc:sldLayoutMk cId="2620683678" sldId="2147483837"/>
              <ac:spMk id="4" creationId="{00000000-0000-0000-0000-000000000000}"/>
            </ac:spMkLst>
          </pc:spChg>
        </pc:sldLayoutChg>
        <pc:sldLayoutChg chg="modSp">
          <pc:chgData name="Simon Kapitza" userId="fcec7d95-d2e7-47f4-b677-8f498b15b9bc" providerId="ADAL" clId="{78FC666C-4802-454B-8908-6458E18135FE}" dt="2020-06-18T08:16:33.696" v="21"/>
          <pc:sldLayoutMkLst>
            <pc:docMk/>
            <pc:sldMasterMk cId="2204950373" sldId="2147483828"/>
            <pc:sldLayoutMk cId="4108907971" sldId="2147483839"/>
          </pc:sldLayoutMkLst>
          <pc:spChg chg="mod">
            <ac:chgData name="Simon Kapitza" userId="fcec7d95-d2e7-47f4-b677-8f498b15b9bc" providerId="ADAL" clId="{78FC666C-4802-454B-8908-6458E18135FE}" dt="2020-06-18T08:16:33.696" v="21"/>
            <ac:spMkLst>
              <pc:docMk/>
              <pc:sldMasterMk cId="2204950373" sldId="2147483828"/>
              <pc:sldLayoutMk cId="4108907971" sldId="2147483839"/>
              <ac:spMk id="2" creationId="{00000000-0000-0000-0000-000000000000}"/>
            </ac:spMkLst>
          </pc:spChg>
          <pc:spChg chg="mod">
            <ac:chgData name="Simon Kapitza" userId="fcec7d95-d2e7-47f4-b677-8f498b15b9bc" providerId="ADAL" clId="{78FC666C-4802-454B-8908-6458E18135FE}" dt="2020-06-18T08:16:33.696" v="21"/>
            <ac:spMkLst>
              <pc:docMk/>
              <pc:sldMasterMk cId="2204950373" sldId="2147483828"/>
              <pc:sldLayoutMk cId="4108907971" sldId="2147483839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A0030-6046-294F-8DAE-6F2681FA3E6C}" type="datetimeFigureOut">
              <a:rPr lang="en-US" smtClean="0"/>
              <a:t>7/15/21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9050" y="1143000"/>
            <a:ext cx="689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2510E-B590-BA4F-9BEC-905E7E9A6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71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55375" rtl="0" eaLnBrk="1" latinLnBrk="0" hangingPunct="1">
      <a:defRPr sz="336" kern="1200">
        <a:solidFill>
          <a:schemeClr val="tx1"/>
        </a:solidFill>
        <a:latin typeface="+mn-lt"/>
        <a:ea typeface="+mn-ea"/>
        <a:cs typeface="+mn-cs"/>
      </a:defRPr>
    </a:lvl1pPr>
    <a:lvl2pPr marL="127690" algn="l" defTabSz="255375" rtl="0" eaLnBrk="1" latinLnBrk="0" hangingPunct="1">
      <a:defRPr sz="336" kern="1200">
        <a:solidFill>
          <a:schemeClr val="tx1"/>
        </a:solidFill>
        <a:latin typeface="+mn-lt"/>
        <a:ea typeface="+mn-ea"/>
        <a:cs typeface="+mn-cs"/>
      </a:defRPr>
    </a:lvl2pPr>
    <a:lvl3pPr marL="255375" algn="l" defTabSz="255375" rtl="0" eaLnBrk="1" latinLnBrk="0" hangingPunct="1">
      <a:defRPr sz="336" kern="1200">
        <a:solidFill>
          <a:schemeClr val="tx1"/>
        </a:solidFill>
        <a:latin typeface="+mn-lt"/>
        <a:ea typeface="+mn-ea"/>
        <a:cs typeface="+mn-cs"/>
      </a:defRPr>
    </a:lvl3pPr>
    <a:lvl4pPr marL="383062" algn="l" defTabSz="255375" rtl="0" eaLnBrk="1" latinLnBrk="0" hangingPunct="1">
      <a:defRPr sz="336" kern="1200">
        <a:solidFill>
          <a:schemeClr val="tx1"/>
        </a:solidFill>
        <a:latin typeface="+mn-lt"/>
        <a:ea typeface="+mn-ea"/>
        <a:cs typeface="+mn-cs"/>
      </a:defRPr>
    </a:lvl4pPr>
    <a:lvl5pPr marL="510750" algn="l" defTabSz="255375" rtl="0" eaLnBrk="1" latinLnBrk="0" hangingPunct="1">
      <a:defRPr sz="336" kern="1200">
        <a:solidFill>
          <a:schemeClr val="tx1"/>
        </a:solidFill>
        <a:latin typeface="+mn-lt"/>
        <a:ea typeface="+mn-ea"/>
        <a:cs typeface="+mn-cs"/>
      </a:defRPr>
    </a:lvl5pPr>
    <a:lvl6pPr marL="638439" algn="l" defTabSz="255375" rtl="0" eaLnBrk="1" latinLnBrk="0" hangingPunct="1">
      <a:defRPr sz="336" kern="1200">
        <a:solidFill>
          <a:schemeClr val="tx1"/>
        </a:solidFill>
        <a:latin typeface="+mn-lt"/>
        <a:ea typeface="+mn-ea"/>
        <a:cs typeface="+mn-cs"/>
      </a:defRPr>
    </a:lvl6pPr>
    <a:lvl7pPr marL="766127" algn="l" defTabSz="255375" rtl="0" eaLnBrk="1" latinLnBrk="0" hangingPunct="1">
      <a:defRPr sz="336" kern="1200">
        <a:solidFill>
          <a:schemeClr val="tx1"/>
        </a:solidFill>
        <a:latin typeface="+mn-lt"/>
        <a:ea typeface="+mn-ea"/>
        <a:cs typeface="+mn-cs"/>
      </a:defRPr>
    </a:lvl7pPr>
    <a:lvl8pPr marL="893811" algn="l" defTabSz="255375" rtl="0" eaLnBrk="1" latinLnBrk="0" hangingPunct="1">
      <a:defRPr sz="336" kern="1200">
        <a:solidFill>
          <a:schemeClr val="tx1"/>
        </a:solidFill>
        <a:latin typeface="+mn-lt"/>
        <a:ea typeface="+mn-ea"/>
        <a:cs typeface="+mn-cs"/>
      </a:defRPr>
    </a:lvl8pPr>
    <a:lvl9pPr marL="1021501" algn="l" defTabSz="255375" rtl="0" eaLnBrk="1" latinLnBrk="0" hangingPunct="1">
      <a:defRPr sz="3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9050" y="1143000"/>
            <a:ext cx="689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2510E-B590-BA4F-9BEC-905E7E9A6D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57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067" y="500906"/>
            <a:ext cx="5130404" cy="1065577"/>
          </a:xfrm>
        </p:spPr>
        <p:txBody>
          <a:bodyPr anchor="b"/>
          <a:lstStyle>
            <a:lvl1pPr algn="ctr">
              <a:defRPr sz="26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1607576"/>
            <a:ext cx="5130404" cy="738960"/>
          </a:xfrm>
        </p:spPr>
        <p:txBody>
          <a:bodyPr/>
          <a:lstStyle>
            <a:lvl1pPr marL="0" indent="0" algn="ctr">
              <a:buNone/>
              <a:defRPr sz="1071"/>
            </a:lvl1pPr>
            <a:lvl2pPr marL="204048" indent="0" algn="ctr">
              <a:buNone/>
              <a:defRPr sz="893"/>
            </a:lvl2pPr>
            <a:lvl3pPr marL="408097" indent="0" algn="ctr">
              <a:buNone/>
              <a:defRPr sz="803"/>
            </a:lvl3pPr>
            <a:lvl4pPr marL="612145" indent="0" algn="ctr">
              <a:buNone/>
              <a:defRPr sz="714"/>
            </a:lvl4pPr>
            <a:lvl5pPr marL="816193" indent="0" algn="ctr">
              <a:buNone/>
              <a:defRPr sz="714"/>
            </a:lvl5pPr>
            <a:lvl6pPr marL="1020242" indent="0" algn="ctr">
              <a:buNone/>
              <a:defRPr sz="714"/>
            </a:lvl6pPr>
            <a:lvl7pPr marL="1224290" indent="0" algn="ctr">
              <a:buNone/>
              <a:defRPr sz="714"/>
            </a:lvl7pPr>
            <a:lvl8pPr marL="1428339" indent="0" algn="ctr">
              <a:buNone/>
              <a:defRPr sz="714"/>
            </a:lvl8pPr>
            <a:lvl9pPr marL="1632387" indent="0" algn="ctr">
              <a:buNone/>
              <a:defRPr sz="71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27A-7822-D145-8981-4F9DC55196F5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BA3A-1096-324A-AE60-C931F94E2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6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27A-7822-D145-8981-4F9DC55196F5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BA3A-1096-324A-AE60-C931F94E2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5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162954"/>
            <a:ext cx="1474991" cy="259380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7" y="162954"/>
            <a:ext cx="4339466" cy="259380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27A-7822-D145-8981-4F9DC55196F5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BA3A-1096-324A-AE60-C931F94E2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1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27A-7822-D145-8981-4F9DC55196F5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BA3A-1096-324A-AE60-C931F94E2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3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4" y="763050"/>
            <a:ext cx="5899964" cy="1273166"/>
          </a:xfrm>
        </p:spPr>
        <p:txBody>
          <a:bodyPr anchor="b"/>
          <a:lstStyle>
            <a:lvl1pPr>
              <a:defRPr sz="26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4" y="2048261"/>
            <a:ext cx="5899964" cy="669528"/>
          </a:xfrm>
        </p:spPr>
        <p:txBody>
          <a:bodyPr/>
          <a:lstStyle>
            <a:lvl1pPr marL="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1pPr>
            <a:lvl2pPr marL="204048" indent="0">
              <a:buNone/>
              <a:defRPr sz="893">
                <a:solidFill>
                  <a:schemeClr val="tx1">
                    <a:tint val="75000"/>
                  </a:schemeClr>
                </a:solidFill>
              </a:defRPr>
            </a:lvl2pPr>
            <a:lvl3pPr marL="408097" indent="0">
              <a:buNone/>
              <a:defRPr sz="803">
                <a:solidFill>
                  <a:schemeClr val="tx1">
                    <a:tint val="75000"/>
                  </a:schemeClr>
                </a:solidFill>
              </a:defRPr>
            </a:lvl3pPr>
            <a:lvl4pPr marL="612145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4pPr>
            <a:lvl5pPr marL="816193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5pPr>
            <a:lvl6pPr marL="1020242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6pPr>
            <a:lvl7pPr marL="1224290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7pPr>
            <a:lvl8pPr marL="1428339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8pPr>
            <a:lvl9pPr marL="1632387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27A-7822-D145-8981-4F9DC55196F5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BA3A-1096-324A-AE60-C931F94E2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7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814770"/>
            <a:ext cx="2907229" cy="19419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814770"/>
            <a:ext cx="2907229" cy="19419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27A-7822-D145-8981-4F9DC55196F5}" type="datetimeFigureOut">
              <a:rPr lang="en-US" smtClean="0"/>
              <a:t>7/15/21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BA3A-1096-324A-AE60-C931F94E2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70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162954"/>
            <a:ext cx="5899964" cy="5915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8" y="750297"/>
            <a:ext cx="2893868" cy="367709"/>
          </a:xfrm>
        </p:spPr>
        <p:txBody>
          <a:bodyPr anchor="b"/>
          <a:lstStyle>
            <a:lvl1pPr marL="0" indent="0">
              <a:buNone/>
              <a:defRPr sz="1071" b="1"/>
            </a:lvl1pPr>
            <a:lvl2pPr marL="204048" indent="0">
              <a:buNone/>
              <a:defRPr sz="893" b="1"/>
            </a:lvl2pPr>
            <a:lvl3pPr marL="408097" indent="0">
              <a:buNone/>
              <a:defRPr sz="803" b="1"/>
            </a:lvl3pPr>
            <a:lvl4pPr marL="612145" indent="0">
              <a:buNone/>
              <a:defRPr sz="714" b="1"/>
            </a:lvl4pPr>
            <a:lvl5pPr marL="816193" indent="0">
              <a:buNone/>
              <a:defRPr sz="714" b="1"/>
            </a:lvl5pPr>
            <a:lvl6pPr marL="1020242" indent="0">
              <a:buNone/>
              <a:defRPr sz="714" b="1"/>
            </a:lvl6pPr>
            <a:lvl7pPr marL="1224290" indent="0">
              <a:buNone/>
              <a:defRPr sz="714" b="1"/>
            </a:lvl7pPr>
            <a:lvl8pPr marL="1428339" indent="0">
              <a:buNone/>
              <a:defRPr sz="714" b="1"/>
            </a:lvl8pPr>
            <a:lvl9pPr marL="1632387" indent="0">
              <a:buNone/>
              <a:defRPr sz="71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8" y="1118006"/>
            <a:ext cx="2893868" cy="16444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2" y="750297"/>
            <a:ext cx="2908120" cy="367709"/>
          </a:xfrm>
        </p:spPr>
        <p:txBody>
          <a:bodyPr anchor="b"/>
          <a:lstStyle>
            <a:lvl1pPr marL="0" indent="0">
              <a:buNone/>
              <a:defRPr sz="1071" b="1"/>
            </a:lvl1pPr>
            <a:lvl2pPr marL="204048" indent="0">
              <a:buNone/>
              <a:defRPr sz="893" b="1"/>
            </a:lvl2pPr>
            <a:lvl3pPr marL="408097" indent="0">
              <a:buNone/>
              <a:defRPr sz="803" b="1"/>
            </a:lvl3pPr>
            <a:lvl4pPr marL="612145" indent="0">
              <a:buNone/>
              <a:defRPr sz="714" b="1"/>
            </a:lvl4pPr>
            <a:lvl5pPr marL="816193" indent="0">
              <a:buNone/>
              <a:defRPr sz="714" b="1"/>
            </a:lvl5pPr>
            <a:lvl6pPr marL="1020242" indent="0">
              <a:buNone/>
              <a:defRPr sz="714" b="1"/>
            </a:lvl6pPr>
            <a:lvl7pPr marL="1224290" indent="0">
              <a:buNone/>
              <a:defRPr sz="714" b="1"/>
            </a:lvl7pPr>
            <a:lvl8pPr marL="1428339" indent="0">
              <a:buNone/>
              <a:defRPr sz="714" b="1"/>
            </a:lvl8pPr>
            <a:lvl9pPr marL="1632387" indent="0">
              <a:buNone/>
              <a:defRPr sz="71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2" y="1118006"/>
            <a:ext cx="2908120" cy="16444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27A-7822-D145-8981-4F9DC55196F5}" type="datetimeFigureOut">
              <a:rPr lang="en-US" smtClean="0"/>
              <a:t>7/15/21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BA3A-1096-324A-AE60-C931F94E2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9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27A-7822-D145-8981-4F9DC55196F5}" type="datetimeFigureOut">
              <a:rPr lang="en-US" smtClean="0"/>
              <a:t>7/15/21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BA3A-1096-324A-AE60-C931F94E2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6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27A-7822-D145-8981-4F9DC55196F5}" type="datetimeFigureOut">
              <a:rPr lang="en-US" smtClean="0"/>
              <a:t>7/15/21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BA3A-1096-324A-AE60-C931F94E2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6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04047"/>
            <a:ext cx="2206251" cy="714163"/>
          </a:xfrm>
        </p:spPr>
        <p:txBody>
          <a:bodyPr anchor="b"/>
          <a:lstStyle>
            <a:lvl1pPr>
              <a:defRPr sz="142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440684"/>
            <a:ext cx="3463022" cy="2175081"/>
          </a:xfrm>
        </p:spPr>
        <p:txBody>
          <a:bodyPr/>
          <a:lstStyle>
            <a:lvl1pPr>
              <a:defRPr sz="1428"/>
            </a:lvl1pPr>
            <a:lvl2pPr>
              <a:defRPr sz="1250"/>
            </a:lvl2pPr>
            <a:lvl3pPr>
              <a:defRPr sz="1071"/>
            </a:lvl3pPr>
            <a:lvl4pPr>
              <a:defRPr sz="893"/>
            </a:lvl4pPr>
            <a:lvl5pPr>
              <a:defRPr sz="893"/>
            </a:lvl5pPr>
            <a:lvl6pPr>
              <a:defRPr sz="893"/>
            </a:lvl6pPr>
            <a:lvl7pPr>
              <a:defRPr sz="893"/>
            </a:lvl7pPr>
            <a:lvl8pPr>
              <a:defRPr sz="893"/>
            </a:lvl8pPr>
            <a:lvl9pPr>
              <a:defRPr sz="89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918210"/>
            <a:ext cx="2206251" cy="1701098"/>
          </a:xfrm>
        </p:spPr>
        <p:txBody>
          <a:bodyPr/>
          <a:lstStyle>
            <a:lvl1pPr marL="0" indent="0">
              <a:buNone/>
              <a:defRPr sz="714"/>
            </a:lvl1pPr>
            <a:lvl2pPr marL="204048" indent="0">
              <a:buNone/>
              <a:defRPr sz="625"/>
            </a:lvl2pPr>
            <a:lvl3pPr marL="408097" indent="0">
              <a:buNone/>
              <a:defRPr sz="536"/>
            </a:lvl3pPr>
            <a:lvl4pPr marL="612145" indent="0">
              <a:buNone/>
              <a:defRPr sz="446"/>
            </a:lvl4pPr>
            <a:lvl5pPr marL="816193" indent="0">
              <a:buNone/>
              <a:defRPr sz="446"/>
            </a:lvl5pPr>
            <a:lvl6pPr marL="1020242" indent="0">
              <a:buNone/>
              <a:defRPr sz="446"/>
            </a:lvl6pPr>
            <a:lvl7pPr marL="1224290" indent="0">
              <a:buNone/>
              <a:defRPr sz="446"/>
            </a:lvl7pPr>
            <a:lvl8pPr marL="1428339" indent="0">
              <a:buNone/>
              <a:defRPr sz="446"/>
            </a:lvl8pPr>
            <a:lvl9pPr marL="1632387" indent="0">
              <a:buNone/>
              <a:defRPr sz="44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27A-7822-D145-8981-4F9DC55196F5}" type="datetimeFigureOut">
              <a:rPr lang="en-US" smtClean="0"/>
              <a:t>7/15/21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BA3A-1096-324A-AE60-C931F94E2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7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04047"/>
            <a:ext cx="2206251" cy="714163"/>
          </a:xfrm>
        </p:spPr>
        <p:txBody>
          <a:bodyPr anchor="b"/>
          <a:lstStyle>
            <a:lvl1pPr>
              <a:defRPr sz="142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440684"/>
            <a:ext cx="3463022" cy="2175081"/>
          </a:xfrm>
        </p:spPr>
        <p:txBody>
          <a:bodyPr anchor="t"/>
          <a:lstStyle>
            <a:lvl1pPr marL="0" indent="0">
              <a:buNone/>
              <a:defRPr sz="1428"/>
            </a:lvl1pPr>
            <a:lvl2pPr marL="204048" indent="0">
              <a:buNone/>
              <a:defRPr sz="1250"/>
            </a:lvl2pPr>
            <a:lvl3pPr marL="408097" indent="0">
              <a:buNone/>
              <a:defRPr sz="1071"/>
            </a:lvl3pPr>
            <a:lvl4pPr marL="612145" indent="0">
              <a:buNone/>
              <a:defRPr sz="893"/>
            </a:lvl4pPr>
            <a:lvl5pPr marL="816193" indent="0">
              <a:buNone/>
              <a:defRPr sz="893"/>
            </a:lvl5pPr>
            <a:lvl6pPr marL="1020242" indent="0">
              <a:buNone/>
              <a:defRPr sz="893"/>
            </a:lvl6pPr>
            <a:lvl7pPr marL="1224290" indent="0">
              <a:buNone/>
              <a:defRPr sz="893"/>
            </a:lvl7pPr>
            <a:lvl8pPr marL="1428339" indent="0">
              <a:buNone/>
              <a:defRPr sz="893"/>
            </a:lvl8pPr>
            <a:lvl9pPr marL="1632387" indent="0">
              <a:buNone/>
              <a:defRPr sz="89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918210"/>
            <a:ext cx="2206251" cy="1701098"/>
          </a:xfrm>
        </p:spPr>
        <p:txBody>
          <a:bodyPr/>
          <a:lstStyle>
            <a:lvl1pPr marL="0" indent="0">
              <a:buNone/>
              <a:defRPr sz="714"/>
            </a:lvl1pPr>
            <a:lvl2pPr marL="204048" indent="0">
              <a:buNone/>
              <a:defRPr sz="625"/>
            </a:lvl2pPr>
            <a:lvl3pPr marL="408097" indent="0">
              <a:buNone/>
              <a:defRPr sz="536"/>
            </a:lvl3pPr>
            <a:lvl4pPr marL="612145" indent="0">
              <a:buNone/>
              <a:defRPr sz="446"/>
            </a:lvl4pPr>
            <a:lvl5pPr marL="816193" indent="0">
              <a:buNone/>
              <a:defRPr sz="446"/>
            </a:lvl5pPr>
            <a:lvl6pPr marL="1020242" indent="0">
              <a:buNone/>
              <a:defRPr sz="446"/>
            </a:lvl6pPr>
            <a:lvl7pPr marL="1224290" indent="0">
              <a:buNone/>
              <a:defRPr sz="446"/>
            </a:lvl7pPr>
            <a:lvl8pPr marL="1428339" indent="0">
              <a:buNone/>
              <a:defRPr sz="446"/>
            </a:lvl8pPr>
            <a:lvl9pPr marL="1632387" indent="0">
              <a:buNone/>
              <a:defRPr sz="44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27A-7822-D145-8981-4F9DC55196F5}" type="datetimeFigureOut">
              <a:rPr lang="en-US" smtClean="0"/>
              <a:t>7/15/21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BA3A-1096-324A-AE60-C931F94E2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5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162954"/>
            <a:ext cx="5899964" cy="591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814770"/>
            <a:ext cx="5899964" cy="1941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2836816"/>
            <a:ext cx="1539121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A627A-7822-D145-8981-4F9DC55196F5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2836816"/>
            <a:ext cx="2308682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2836816"/>
            <a:ext cx="1539121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BBA3A-1096-324A-AE60-C931F94E2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9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408097" rtl="0" eaLnBrk="1" latinLnBrk="0" hangingPunct="1">
        <a:lnSpc>
          <a:spcPct val="90000"/>
        </a:lnSpc>
        <a:spcBef>
          <a:spcPct val="0"/>
        </a:spcBef>
        <a:buNone/>
        <a:defRPr sz="19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024" indent="-102024" algn="l" defTabSz="40809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1pPr>
      <a:lvl2pPr marL="306073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1071" kern="1200">
          <a:solidFill>
            <a:schemeClr val="tx1"/>
          </a:solidFill>
          <a:latin typeface="+mn-lt"/>
          <a:ea typeface="+mn-ea"/>
          <a:cs typeface="+mn-cs"/>
        </a:defRPr>
      </a:lvl2pPr>
      <a:lvl3pPr marL="510121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93" kern="1200">
          <a:solidFill>
            <a:schemeClr val="tx1"/>
          </a:solidFill>
          <a:latin typeface="+mn-lt"/>
          <a:ea typeface="+mn-ea"/>
          <a:cs typeface="+mn-cs"/>
        </a:defRPr>
      </a:lvl3pPr>
      <a:lvl4pPr marL="714169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4pPr>
      <a:lvl5pPr marL="918218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5pPr>
      <a:lvl6pPr marL="1122266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6pPr>
      <a:lvl7pPr marL="1326314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7pPr>
      <a:lvl8pPr marL="1530363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8pPr>
      <a:lvl9pPr marL="1734411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1pPr>
      <a:lvl2pPr marL="204048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2pPr>
      <a:lvl3pPr marL="408097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3pPr>
      <a:lvl4pPr marL="612145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4pPr>
      <a:lvl5pPr marL="816193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5pPr>
      <a:lvl6pPr marL="1020242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6pPr>
      <a:lvl7pPr marL="1224290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7pPr>
      <a:lvl8pPr marL="1428339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8pPr>
      <a:lvl9pPr marL="1632387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Rectangle 985">
            <a:extLst>
              <a:ext uri="{FF2B5EF4-FFF2-40B4-BE49-F238E27FC236}">
                <a16:creationId xmlns:a16="http://schemas.microsoft.com/office/drawing/2014/main" id="{2C2B1D95-95AA-E245-A47F-4F5954F22545}"/>
              </a:ext>
            </a:extLst>
          </p:cNvPr>
          <p:cNvSpPr/>
          <p:nvPr/>
        </p:nvSpPr>
        <p:spPr>
          <a:xfrm>
            <a:off x="2809447" y="2160023"/>
            <a:ext cx="510303" cy="51275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80">
              <a:latin typeface="Helvetica" pitchFamily="2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BA8712C-B631-E14C-91CC-2ACB94529CDB}"/>
              </a:ext>
            </a:extLst>
          </p:cNvPr>
          <p:cNvGrpSpPr/>
          <p:nvPr/>
        </p:nvGrpSpPr>
        <p:grpSpPr>
          <a:xfrm>
            <a:off x="3305538" y="69445"/>
            <a:ext cx="1532475" cy="1540927"/>
            <a:chOff x="2724847" y="41225"/>
            <a:chExt cx="1277188" cy="1284232"/>
          </a:xfrm>
        </p:grpSpPr>
        <p:sp>
          <p:nvSpPr>
            <p:cNvPr id="2529" name="Rectangle 2528">
              <a:extLst>
                <a:ext uri="{FF2B5EF4-FFF2-40B4-BE49-F238E27FC236}">
                  <a16:creationId xmlns:a16="http://schemas.microsoft.com/office/drawing/2014/main" id="{BA8DA6FD-6732-4B41-9A6E-60457620CE9F}"/>
                </a:ext>
              </a:extLst>
            </p:cNvPr>
            <p:cNvSpPr/>
            <p:nvPr/>
          </p:nvSpPr>
          <p:spPr>
            <a:xfrm>
              <a:off x="3576741" y="41225"/>
              <a:ext cx="425294" cy="42733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531" name="Rectangle 2530">
              <a:extLst>
                <a:ext uri="{FF2B5EF4-FFF2-40B4-BE49-F238E27FC236}">
                  <a16:creationId xmlns:a16="http://schemas.microsoft.com/office/drawing/2014/main" id="{82C9BD65-648F-E34B-ACE6-9B9B37F48BD8}"/>
                </a:ext>
              </a:extLst>
            </p:cNvPr>
            <p:cNvSpPr/>
            <p:nvPr/>
          </p:nvSpPr>
          <p:spPr>
            <a:xfrm>
              <a:off x="3576741" y="468303"/>
              <a:ext cx="425294" cy="42733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 dirty="0">
                <a:latin typeface="Helvetica" pitchFamily="2" charset="0"/>
              </a:endParaRPr>
            </a:p>
          </p:txBody>
        </p:sp>
        <p:sp>
          <p:nvSpPr>
            <p:cNvPr id="2538" name="Rectangle 2537">
              <a:extLst>
                <a:ext uri="{FF2B5EF4-FFF2-40B4-BE49-F238E27FC236}">
                  <a16:creationId xmlns:a16="http://schemas.microsoft.com/office/drawing/2014/main" id="{FFE24540-4BB4-4547-A5DB-A317D4C6A741}"/>
                </a:ext>
              </a:extLst>
            </p:cNvPr>
            <p:cNvSpPr/>
            <p:nvPr/>
          </p:nvSpPr>
          <p:spPr>
            <a:xfrm>
              <a:off x="3576473" y="898123"/>
              <a:ext cx="425294" cy="42733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536" name="Rectangle 2535">
              <a:extLst>
                <a:ext uri="{FF2B5EF4-FFF2-40B4-BE49-F238E27FC236}">
                  <a16:creationId xmlns:a16="http://schemas.microsoft.com/office/drawing/2014/main" id="{DA420B8B-93AB-FA46-89D5-F038A328989D}"/>
                </a:ext>
              </a:extLst>
            </p:cNvPr>
            <p:cNvSpPr/>
            <p:nvPr/>
          </p:nvSpPr>
          <p:spPr>
            <a:xfrm>
              <a:off x="2724994" y="42840"/>
              <a:ext cx="425294" cy="42733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537" name="Rectangle 2536">
              <a:extLst>
                <a:ext uri="{FF2B5EF4-FFF2-40B4-BE49-F238E27FC236}">
                  <a16:creationId xmlns:a16="http://schemas.microsoft.com/office/drawing/2014/main" id="{D5B14E65-AE8A-3549-A850-8429CB5842F1}"/>
                </a:ext>
              </a:extLst>
            </p:cNvPr>
            <p:cNvSpPr/>
            <p:nvPr/>
          </p:nvSpPr>
          <p:spPr>
            <a:xfrm>
              <a:off x="2724847" y="897331"/>
              <a:ext cx="425294" cy="42733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527" name="Rectangle 2526">
              <a:extLst>
                <a:ext uri="{FF2B5EF4-FFF2-40B4-BE49-F238E27FC236}">
                  <a16:creationId xmlns:a16="http://schemas.microsoft.com/office/drawing/2014/main" id="{F1533FBF-5343-F840-BA4D-21E6D35925FE}"/>
                </a:ext>
              </a:extLst>
            </p:cNvPr>
            <p:cNvSpPr/>
            <p:nvPr/>
          </p:nvSpPr>
          <p:spPr>
            <a:xfrm>
              <a:off x="2724994" y="468747"/>
              <a:ext cx="425294" cy="42733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528" name="Rectangle 2527">
              <a:extLst>
                <a:ext uri="{FF2B5EF4-FFF2-40B4-BE49-F238E27FC236}">
                  <a16:creationId xmlns:a16="http://schemas.microsoft.com/office/drawing/2014/main" id="{C7608212-7CCA-3F43-BB71-CC01170C2607}"/>
                </a:ext>
              </a:extLst>
            </p:cNvPr>
            <p:cNvSpPr/>
            <p:nvPr/>
          </p:nvSpPr>
          <p:spPr>
            <a:xfrm>
              <a:off x="3153822" y="897332"/>
              <a:ext cx="425294" cy="42733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530" name="Rectangle 2529">
              <a:extLst>
                <a:ext uri="{FF2B5EF4-FFF2-40B4-BE49-F238E27FC236}">
                  <a16:creationId xmlns:a16="http://schemas.microsoft.com/office/drawing/2014/main" id="{D6B9AA83-142D-4447-8203-DFFD6FD628A7}"/>
                </a:ext>
              </a:extLst>
            </p:cNvPr>
            <p:cNvSpPr/>
            <p:nvPr/>
          </p:nvSpPr>
          <p:spPr>
            <a:xfrm>
              <a:off x="3151178" y="42971"/>
              <a:ext cx="425294" cy="42733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532" name="Rectangle 2531">
              <a:extLst>
                <a:ext uri="{FF2B5EF4-FFF2-40B4-BE49-F238E27FC236}">
                  <a16:creationId xmlns:a16="http://schemas.microsoft.com/office/drawing/2014/main" id="{E709843C-F37E-E04A-91BD-C47F50D21382}"/>
                </a:ext>
              </a:extLst>
            </p:cNvPr>
            <p:cNvSpPr/>
            <p:nvPr/>
          </p:nvSpPr>
          <p:spPr>
            <a:xfrm>
              <a:off x="3151178" y="468303"/>
              <a:ext cx="425294" cy="4273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 dirty="0">
                <a:latin typeface="Helvetica" pitchFamily="2" charset="0"/>
              </a:endParaRPr>
            </a:p>
          </p:txBody>
        </p:sp>
        <p:sp>
          <p:nvSpPr>
            <p:cNvPr id="2533" name="Rectangle 2532">
              <a:extLst>
                <a:ext uri="{FF2B5EF4-FFF2-40B4-BE49-F238E27FC236}">
                  <a16:creationId xmlns:a16="http://schemas.microsoft.com/office/drawing/2014/main" id="{1E4A755A-5C87-C541-A8F1-1BB5EEDBC7A2}"/>
                </a:ext>
              </a:extLst>
            </p:cNvPr>
            <p:cNvSpPr/>
            <p:nvPr/>
          </p:nvSpPr>
          <p:spPr>
            <a:xfrm>
              <a:off x="3220213" y="388027"/>
              <a:ext cx="425294" cy="427334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534" name="Rectangle 2533">
              <a:extLst>
                <a:ext uri="{FF2B5EF4-FFF2-40B4-BE49-F238E27FC236}">
                  <a16:creationId xmlns:a16="http://schemas.microsoft.com/office/drawing/2014/main" id="{8376745D-9FEB-5A42-A7FA-F1BCA91FD932}"/>
                </a:ext>
              </a:extLst>
            </p:cNvPr>
            <p:cNvSpPr/>
            <p:nvPr/>
          </p:nvSpPr>
          <p:spPr>
            <a:xfrm>
              <a:off x="3295355" y="317940"/>
              <a:ext cx="425294" cy="4273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535" name="Rectangle 2534">
              <a:extLst>
                <a:ext uri="{FF2B5EF4-FFF2-40B4-BE49-F238E27FC236}">
                  <a16:creationId xmlns:a16="http://schemas.microsoft.com/office/drawing/2014/main" id="{AF6C521A-A650-8640-BCD2-0DF73C01DE51}"/>
                </a:ext>
              </a:extLst>
            </p:cNvPr>
            <p:cNvSpPr/>
            <p:nvPr/>
          </p:nvSpPr>
          <p:spPr>
            <a:xfrm>
              <a:off x="3373088" y="254635"/>
              <a:ext cx="425294" cy="426769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 dirty="0">
                <a:latin typeface="Helvetica" pitchFamily="2" charset="0"/>
              </a:endParaRPr>
            </a:p>
          </p:txBody>
        </p:sp>
        <p:sp>
          <p:nvSpPr>
            <p:cNvPr id="2539" name="TextBox 2538">
              <a:extLst>
                <a:ext uri="{FF2B5EF4-FFF2-40B4-BE49-F238E27FC236}">
                  <a16:creationId xmlns:a16="http://schemas.microsoft.com/office/drawing/2014/main" id="{DC412861-2663-2042-B75F-A01678643B06}"/>
                </a:ext>
              </a:extLst>
            </p:cNvPr>
            <p:cNvSpPr txBox="1"/>
            <p:nvPr/>
          </p:nvSpPr>
          <p:spPr>
            <a:xfrm>
              <a:off x="3512259" y="562682"/>
              <a:ext cx="424199" cy="153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>
                  <a:latin typeface="Helvetica" pitchFamily="2" charset="0"/>
                </a:rPr>
                <a:t>0.0012</a:t>
              </a:r>
            </a:p>
          </p:txBody>
        </p:sp>
        <p:sp>
          <p:nvSpPr>
            <p:cNvPr id="2540" name="TextBox 2539">
              <a:extLst>
                <a:ext uri="{FF2B5EF4-FFF2-40B4-BE49-F238E27FC236}">
                  <a16:creationId xmlns:a16="http://schemas.microsoft.com/office/drawing/2014/main" id="{DB746E39-FC78-5745-8D73-010210833526}"/>
                </a:ext>
              </a:extLst>
            </p:cNvPr>
            <p:cNvSpPr txBox="1"/>
            <p:nvPr/>
          </p:nvSpPr>
          <p:spPr>
            <a:xfrm>
              <a:off x="3285438" y="778252"/>
              <a:ext cx="487853" cy="153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>
                  <a:latin typeface="Helvetica" pitchFamily="2" charset="0"/>
                </a:rPr>
                <a:t>0.0099</a:t>
              </a:r>
            </a:p>
          </p:txBody>
        </p:sp>
        <p:sp>
          <p:nvSpPr>
            <p:cNvPr id="2541" name="TextBox 2540">
              <a:extLst>
                <a:ext uri="{FF2B5EF4-FFF2-40B4-BE49-F238E27FC236}">
                  <a16:creationId xmlns:a16="http://schemas.microsoft.com/office/drawing/2014/main" id="{FC601102-231B-C041-B63F-1ABA2B81150D}"/>
                </a:ext>
              </a:extLst>
            </p:cNvPr>
            <p:cNvSpPr txBox="1"/>
            <p:nvPr/>
          </p:nvSpPr>
          <p:spPr>
            <a:xfrm>
              <a:off x="3390002" y="699971"/>
              <a:ext cx="476357" cy="153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>
                  <a:latin typeface="Helvetica" pitchFamily="2" charset="0"/>
                </a:rPr>
                <a:t>0.022</a:t>
              </a:r>
            </a:p>
          </p:txBody>
        </p:sp>
        <p:sp>
          <p:nvSpPr>
            <p:cNvPr id="2542" name="TextBox 2541">
              <a:extLst>
                <a:ext uri="{FF2B5EF4-FFF2-40B4-BE49-F238E27FC236}">
                  <a16:creationId xmlns:a16="http://schemas.microsoft.com/office/drawing/2014/main" id="{84CF08B3-6E9A-4945-B030-18DCCE5035FA}"/>
                </a:ext>
              </a:extLst>
            </p:cNvPr>
            <p:cNvSpPr txBox="1"/>
            <p:nvPr/>
          </p:nvSpPr>
          <p:spPr>
            <a:xfrm>
              <a:off x="3440148" y="635702"/>
              <a:ext cx="440139" cy="153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>
                  <a:latin typeface="Helvetica" pitchFamily="2" charset="0"/>
                </a:rPr>
                <a:t>0.0045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1A620A8-77BA-8445-890C-9E9E84C26D2B}"/>
              </a:ext>
            </a:extLst>
          </p:cNvPr>
          <p:cNvGrpSpPr/>
          <p:nvPr/>
        </p:nvGrpSpPr>
        <p:grpSpPr>
          <a:xfrm>
            <a:off x="5069037" y="1638312"/>
            <a:ext cx="1532298" cy="1540927"/>
            <a:chOff x="4068583" y="1345609"/>
            <a:chExt cx="1277040" cy="1284232"/>
          </a:xfrm>
        </p:grpSpPr>
        <p:sp>
          <p:nvSpPr>
            <p:cNvPr id="2603" name="Rectangle 2602">
              <a:extLst>
                <a:ext uri="{FF2B5EF4-FFF2-40B4-BE49-F238E27FC236}">
                  <a16:creationId xmlns:a16="http://schemas.microsoft.com/office/drawing/2014/main" id="{9AA36744-89CE-C344-B2D4-A9B0A368EDB4}"/>
                </a:ext>
              </a:extLst>
            </p:cNvPr>
            <p:cNvSpPr/>
            <p:nvPr/>
          </p:nvSpPr>
          <p:spPr>
            <a:xfrm>
              <a:off x="4068583" y="1347224"/>
              <a:ext cx="425294" cy="42733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604" name="Rectangle 2603">
              <a:extLst>
                <a:ext uri="{FF2B5EF4-FFF2-40B4-BE49-F238E27FC236}">
                  <a16:creationId xmlns:a16="http://schemas.microsoft.com/office/drawing/2014/main" id="{221D3D59-E834-3041-A476-66D737EF2394}"/>
                </a:ext>
              </a:extLst>
            </p:cNvPr>
            <p:cNvSpPr/>
            <p:nvPr/>
          </p:nvSpPr>
          <p:spPr>
            <a:xfrm>
              <a:off x="4074763" y="2200170"/>
              <a:ext cx="425294" cy="42733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590" name="Rectangle 2589">
              <a:extLst>
                <a:ext uri="{FF2B5EF4-FFF2-40B4-BE49-F238E27FC236}">
                  <a16:creationId xmlns:a16="http://schemas.microsoft.com/office/drawing/2014/main" id="{9CCD93D0-D7C6-E74B-A9CD-2BD39553AB28}"/>
                </a:ext>
              </a:extLst>
            </p:cNvPr>
            <p:cNvSpPr/>
            <p:nvPr/>
          </p:nvSpPr>
          <p:spPr>
            <a:xfrm>
              <a:off x="4068583" y="1773131"/>
              <a:ext cx="425294" cy="42733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591" name="Rectangle 2590">
              <a:extLst>
                <a:ext uri="{FF2B5EF4-FFF2-40B4-BE49-F238E27FC236}">
                  <a16:creationId xmlns:a16="http://schemas.microsoft.com/office/drawing/2014/main" id="{D8772282-F706-FE48-98E7-6135AFD78049}"/>
                </a:ext>
              </a:extLst>
            </p:cNvPr>
            <p:cNvSpPr/>
            <p:nvPr/>
          </p:nvSpPr>
          <p:spPr>
            <a:xfrm>
              <a:off x="4497411" y="2201716"/>
              <a:ext cx="425294" cy="42733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592" name="Rectangle 2591">
              <a:extLst>
                <a:ext uri="{FF2B5EF4-FFF2-40B4-BE49-F238E27FC236}">
                  <a16:creationId xmlns:a16="http://schemas.microsoft.com/office/drawing/2014/main" id="{32FDE061-1E9F-E242-A044-7F14C08898E0}"/>
                </a:ext>
              </a:extLst>
            </p:cNvPr>
            <p:cNvSpPr/>
            <p:nvPr/>
          </p:nvSpPr>
          <p:spPr>
            <a:xfrm>
              <a:off x="4920329" y="1345609"/>
              <a:ext cx="425294" cy="42733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593" name="Rectangle 2592">
              <a:extLst>
                <a:ext uri="{FF2B5EF4-FFF2-40B4-BE49-F238E27FC236}">
                  <a16:creationId xmlns:a16="http://schemas.microsoft.com/office/drawing/2014/main" id="{B92F778F-932D-C14B-AA27-63FFBE5A54E4}"/>
                </a:ext>
              </a:extLst>
            </p:cNvPr>
            <p:cNvSpPr/>
            <p:nvPr/>
          </p:nvSpPr>
          <p:spPr>
            <a:xfrm>
              <a:off x="4494767" y="1347355"/>
              <a:ext cx="425294" cy="42733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594" name="Rectangle 2593">
              <a:extLst>
                <a:ext uri="{FF2B5EF4-FFF2-40B4-BE49-F238E27FC236}">
                  <a16:creationId xmlns:a16="http://schemas.microsoft.com/office/drawing/2014/main" id="{64ED2597-0E3D-0D43-94BE-36381DCDBEE5}"/>
                </a:ext>
              </a:extLst>
            </p:cNvPr>
            <p:cNvSpPr/>
            <p:nvPr/>
          </p:nvSpPr>
          <p:spPr>
            <a:xfrm>
              <a:off x="4920329" y="1772687"/>
              <a:ext cx="425294" cy="42733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 dirty="0">
                <a:latin typeface="Helvetica" pitchFamily="2" charset="0"/>
              </a:endParaRPr>
            </a:p>
          </p:txBody>
        </p:sp>
        <p:sp>
          <p:nvSpPr>
            <p:cNvPr id="2605" name="Rectangle 2604">
              <a:extLst>
                <a:ext uri="{FF2B5EF4-FFF2-40B4-BE49-F238E27FC236}">
                  <a16:creationId xmlns:a16="http://schemas.microsoft.com/office/drawing/2014/main" id="{4277FBF1-1541-844C-A288-6CEF72F1624C}"/>
                </a:ext>
              </a:extLst>
            </p:cNvPr>
            <p:cNvSpPr/>
            <p:nvPr/>
          </p:nvSpPr>
          <p:spPr>
            <a:xfrm>
              <a:off x="4920059" y="2202507"/>
              <a:ext cx="425294" cy="42733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595" name="Rectangle 2594">
              <a:extLst>
                <a:ext uri="{FF2B5EF4-FFF2-40B4-BE49-F238E27FC236}">
                  <a16:creationId xmlns:a16="http://schemas.microsoft.com/office/drawing/2014/main" id="{359E1644-A22D-594A-A010-AF6E712E7D71}"/>
                </a:ext>
              </a:extLst>
            </p:cNvPr>
            <p:cNvSpPr/>
            <p:nvPr/>
          </p:nvSpPr>
          <p:spPr>
            <a:xfrm>
              <a:off x="4494767" y="1772687"/>
              <a:ext cx="425294" cy="4273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596" name="Rectangle 2595">
              <a:extLst>
                <a:ext uri="{FF2B5EF4-FFF2-40B4-BE49-F238E27FC236}">
                  <a16:creationId xmlns:a16="http://schemas.microsoft.com/office/drawing/2014/main" id="{51FB6BAF-A7A9-A446-98E5-CA11E2FB58C5}"/>
                </a:ext>
              </a:extLst>
            </p:cNvPr>
            <p:cNvSpPr/>
            <p:nvPr/>
          </p:nvSpPr>
          <p:spPr>
            <a:xfrm>
              <a:off x="4563802" y="1692411"/>
              <a:ext cx="425294" cy="427334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597" name="Rectangle 2596">
              <a:extLst>
                <a:ext uri="{FF2B5EF4-FFF2-40B4-BE49-F238E27FC236}">
                  <a16:creationId xmlns:a16="http://schemas.microsoft.com/office/drawing/2014/main" id="{4173FBEB-627C-B145-BD46-042B2B62B25E}"/>
                </a:ext>
              </a:extLst>
            </p:cNvPr>
            <p:cNvSpPr/>
            <p:nvPr/>
          </p:nvSpPr>
          <p:spPr>
            <a:xfrm>
              <a:off x="4638943" y="1622324"/>
              <a:ext cx="425294" cy="4273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598" name="Rectangle 2597">
              <a:extLst>
                <a:ext uri="{FF2B5EF4-FFF2-40B4-BE49-F238E27FC236}">
                  <a16:creationId xmlns:a16="http://schemas.microsoft.com/office/drawing/2014/main" id="{B1BD9656-39FE-4146-B35F-AB03B93C2DE0}"/>
                </a:ext>
              </a:extLst>
            </p:cNvPr>
            <p:cNvSpPr/>
            <p:nvPr/>
          </p:nvSpPr>
          <p:spPr>
            <a:xfrm>
              <a:off x="4716677" y="1559019"/>
              <a:ext cx="425294" cy="426769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 dirty="0">
                <a:latin typeface="Helvetica" pitchFamily="2" charset="0"/>
              </a:endParaRPr>
            </a:p>
          </p:txBody>
        </p:sp>
        <p:sp>
          <p:nvSpPr>
            <p:cNvPr id="2599" name="TextBox 2598">
              <a:extLst>
                <a:ext uri="{FF2B5EF4-FFF2-40B4-BE49-F238E27FC236}">
                  <a16:creationId xmlns:a16="http://schemas.microsoft.com/office/drawing/2014/main" id="{A915342D-41FF-684F-8921-4EDAA4EB1E48}"/>
                </a:ext>
              </a:extLst>
            </p:cNvPr>
            <p:cNvSpPr txBox="1"/>
            <p:nvPr/>
          </p:nvSpPr>
          <p:spPr>
            <a:xfrm>
              <a:off x="4916482" y="1866695"/>
              <a:ext cx="358752" cy="153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>
                  <a:latin typeface="Helvetica" pitchFamily="2" charset="0"/>
                </a:rPr>
                <a:t>0.42</a:t>
              </a:r>
            </a:p>
          </p:txBody>
        </p:sp>
        <p:sp>
          <p:nvSpPr>
            <p:cNvPr id="2600" name="TextBox 2599">
              <a:extLst>
                <a:ext uri="{FF2B5EF4-FFF2-40B4-BE49-F238E27FC236}">
                  <a16:creationId xmlns:a16="http://schemas.microsoft.com/office/drawing/2014/main" id="{4EF2A491-E3E4-ED49-9AF4-7E840845AE2E}"/>
                </a:ext>
              </a:extLst>
            </p:cNvPr>
            <p:cNvSpPr txBox="1"/>
            <p:nvPr/>
          </p:nvSpPr>
          <p:spPr>
            <a:xfrm>
              <a:off x="4842586" y="1941147"/>
              <a:ext cx="326255" cy="153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>
                  <a:latin typeface="Helvetica" pitchFamily="2" charset="0"/>
                </a:rPr>
                <a:t>0.34</a:t>
              </a:r>
            </a:p>
          </p:txBody>
        </p:sp>
        <p:sp>
          <p:nvSpPr>
            <p:cNvPr id="2601" name="TextBox 2600">
              <a:extLst>
                <a:ext uri="{FF2B5EF4-FFF2-40B4-BE49-F238E27FC236}">
                  <a16:creationId xmlns:a16="http://schemas.microsoft.com/office/drawing/2014/main" id="{3711DA3D-1E2D-CA43-9ABC-985E77C3526E}"/>
                </a:ext>
              </a:extLst>
            </p:cNvPr>
            <p:cNvSpPr txBox="1"/>
            <p:nvPr/>
          </p:nvSpPr>
          <p:spPr>
            <a:xfrm>
              <a:off x="4698130" y="2085662"/>
              <a:ext cx="371505" cy="153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>
                  <a:latin typeface="Helvetica" pitchFamily="2" charset="0"/>
                </a:rPr>
                <a:t>0.09</a:t>
              </a:r>
            </a:p>
          </p:txBody>
        </p:sp>
        <p:sp>
          <p:nvSpPr>
            <p:cNvPr id="2602" name="TextBox 2601">
              <a:extLst>
                <a:ext uri="{FF2B5EF4-FFF2-40B4-BE49-F238E27FC236}">
                  <a16:creationId xmlns:a16="http://schemas.microsoft.com/office/drawing/2014/main" id="{ADAFEE4A-BB8E-5141-B2C3-B64524536924}"/>
                </a:ext>
              </a:extLst>
            </p:cNvPr>
            <p:cNvSpPr txBox="1"/>
            <p:nvPr/>
          </p:nvSpPr>
          <p:spPr>
            <a:xfrm>
              <a:off x="4774513" y="2010686"/>
              <a:ext cx="348571" cy="153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>
                  <a:latin typeface="Helvetica" pitchFamily="2" charset="0"/>
                </a:rPr>
                <a:t>0.15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06" name="TextBox 2605">
                <a:extLst>
                  <a:ext uri="{FF2B5EF4-FFF2-40B4-BE49-F238E27FC236}">
                    <a16:creationId xmlns:a16="http://schemas.microsoft.com/office/drawing/2014/main" id="{5021FEF1-E78F-0545-B068-AA119C05D171}"/>
                  </a:ext>
                </a:extLst>
              </p:cNvPr>
              <p:cNvSpPr txBox="1"/>
              <p:nvPr/>
            </p:nvSpPr>
            <p:spPr>
              <a:xfrm>
                <a:off x="5298749" y="2709747"/>
                <a:ext cx="1334879" cy="247921"/>
              </a:xfrm>
              <a:prstGeom prst="rect">
                <a:avLst/>
              </a:prstGeom>
              <a:noFill/>
            </p:spPr>
            <p:txBody>
              <a:bodyPr wrap="square" lIns="43196" tIns="43196" rIns="43196" bIns="43196" rtlCol="0">
                <a:spAutoFit/>
              </a:bodyPr>
              <a:lstStyle/>
              <a:p>
                <a:r>
                  <a:rPr lang="en-US" sz="1000" dirty="0">
                    <a:latin typeface="Helvetica" pitchFamily="2" charset="0"/>
                  </a:rPr>
                  <a:t>New fractions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AU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AU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sz="1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AU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sz="1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10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2606" name="TextBox 2605">
                <a:extLst>
                  <a:ext uri="{FF2B5EF4-FFF2-40B4-BE49-F238E27FC236}">
                    <a16:creationId xmlns:a16="http://schemas.microsoft.com/office/drawing/2014/main" id="{5021FEF1-E78F-0545-B068-AA119C05D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749" y="2709747"/>
                <a:ext cx="1334879" cy="247921"/>
              </a:xfrm>
              <a:prstGeom prst="rect">
                <a:avLst/>
              </a:prstGeom>
              <a:blipFill>
                <a:blip r:embed="rId3"/>
                <a:stretch>
                  <a:fillRect l="-283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BAADDAD3-469A-C44C-8C61-B81AD0A5C29B}"/>
              </a:ext>
            </a:extLst>
          </p:cNvPr>
          <p:cNvGrpSpPr/>
          <p:nvPr/>
        </p:nvGrpSpPr>
        <p:grpSpPr>
          <a:xfrm>
            <a:off x="73186" y="78837"/>
            <a:ext cx="1532628" cy="1539978"/>
            <a:chOff x="87608" y="37813"/>
            <a:chExt cx="1277315" cy="1283441"/>
          </a:xfrm>
        </p:grpSpPr>
        <p:sp>
          <p:nvSpPr>
            <p:cNvPr id="1120" name="Rectangle 1119">
              <a:extLst>
                <a:ext uri="{FF2B5EF4-FFF2-40B4-BE49-F238E27FC236}">
                  <a16:creationId xmlns:a16="http://schemas.microsoft.com/office/drawing/2014/main" id="{D129B101-95EB-534E-8999-E182EFCC614B}"/>
                </a:ext>
              </a:extLst>
            </p:cNvPr>
            <p:cNvSpPr/>
            <p:nvPr/>
          </p:nvSpPr>
          <p:spPr>
            <a:xfrm>
              <a:off x="87755" y="39428"/>
              <a:ext cx="425294" cy="42733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23" name="Rectangle 1122">
              <a:extLst>
                <a:ext uri="{FF2B5EF4-FFF2-40B4-BE49-F238E27FC236}">
                  <a16:creationId xmlns:a16="http://schemas.microsoft.com/office/drawing/2014/main" id="{7CD12D73-64FC-2D4B-A3F0-66330339F6B9}"/>
                </a:ext>
              </a:extLst>
            </p:cNvPr>
            <p:cNvSpPr/>
            <p:nvPr/>
          </p:nvSpPr>
          <p:spPr>
            <a:xfrm>
              <a:off x="939629" y="890027"/>
              <a:ext cx="425294" cy="42733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22" name="Rectangle 1121">
              <a:extLst>
                <a:ext uri="{FF2B5EF4-FFF2-40B4-BE49-F238E27FC236}">
                  <a16:creationId xmlns:a16="http://schemas.microsoft.com/office/drawing/2014/main" id="{01294989-BE23-9748-9F2E-857EAD04596D}"/>
                </a:ext>
              </a:extLst>
            </p:cNvPr>
            <p:cNvSpPr/>
            <p:nvPr/>
          </p:nvSpPr>
          <p:spPr>
            <a:xfrm>
              <a:off x="87608" y="893919"/>
              <a:ext cx="425294" cy="42733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5584ACC5-A192-A54D-BBA7-BB2FA56BE2B1}"/>
                </a:ext>
              </a:extLst>
            </p:cNvPr>
            <p:cNvSpPr/>
            <p:nvPr/>
          </p:nvSpPr>
          <p:spPr>
            <a:xfrm>
              <a:off x="87755" y="465335"/>
              <a:ext cx="425294" cy="42733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 dirty="0">
                <a:latin typeface="Helvetica" pitchFamily="2" charset="0"/>
              </a:endParaRPr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C38F9C5E-7DDB-9947-8794-15FB3086C2EF}"/>
                </a:ext>
              </a:extLst>
            </p:cNvPr>
            <p:cNvSpPr/>
            <p:nvPr/>
          </p:nvSpPr>
          <p:spPr>
            <a:xfrm>
              <a:off x="516583" y="893920"/>
              <a:ext cx="425294" cy="42733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21" name="Rectangle 1120">
              <a:extLst>
                <a:ext uri="{FF2B5EF4-FFF2-40B4-BE49-F238E27FC236}">
                  <a16:creationId xmlns:a16="http://schemas.microsoft.com/office/drawing/2014/main" id="{51DF01AB-979F-C347-BB6B-142A61FDB1E2}"/>
                </a:ext>
              </a:extLst>
            </p:cNvPr>
            <p:cNvSpPr/>
            <p:nvPr/>
          </p:nvSpPr>
          <p:spPr>
            <a:xfrm>
              <a:off x="939502" y="37813"/>
              <a:ext cx="425294" cy="42733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12" name="Rectangle 1111">
              <a:extLst>
                <a:ext uri="{FF2B5EF4-FFF2-40B4-BE49-F238E27FC236}">
                  <a16:creationId xmlns:a16="http://schemas.microsoft.com/office/drawing/2014/main" id="{D8186103-2D05-F24F-802B-203E8006C7C0}"/>
                </a:ext>
              </a:extLst>
            </p:cNvPr>
            <p:cNvSpPr/>
            <p:nvPr/>
          </p:nvSpPr>
          <p:spPr>
            <a:xfrm>
              <a:off x="513939" y="39559"/>
              <a:ext cx="425294" cy="42733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ACA43C61-6618-8D4F-9757-742B9F3DAA36}"/>
                </a:ext>
              </a:extLst>
            </p:cNvPr>
            <p:cNvSpPr/>
            <p:nvPr/>
          </p:nvSpPr>
          <p:spPr>
            <a:xfrm>
              <a:off x="939502" y="464891"/>
              <a:ext cx="425294" cy="42733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 dirty="0">
                <a:latin typeface="Helvetica" pitchFamily="2" charset="0"/>
              </a:endParaRPr>
            </a:p>
          </p:txBody>
        </p:sp>
        <p:sp>
          <p:nvSpPr>
            <p:cNvPr id="1073" name="Rectangle 1072">
              <a:extLst>
                <a:ext uri="{FF2B5EF4-FFF2-40B4-BE49-F238E27FC236}">
                  <a16:creationId xmlns:a16="http://schemas.microsoft.com/office/drawing/2014/main" id="{AF0C1EC0-6F8A-A544-9836-B72F50905D28}"/>
                </a:ext>
              </a:extLst>
            </p:cNvPr>
            <p:cNvSpPr/>
            <p:nvPr/>
          </p:nvSpPr>
          <p:spPr>
            <a:xfrm>
              <a:off x="513939" y="464891"/>
              <a:ext cx="425294" cy="4273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72" name="Rectangle 1071">
              <a:extLst>
                <a:ext uri="{FF2B5EF4-FFF2-40B4-BE49-F238E27FC236}">
                  <a16:creationId xmlns:a16="http://schemas.microsoft.com/office/drawing/2014/main" id="{47331C93-47F8-5A46-9985-174913E545B5}"/>
                </a:ext>
              </a:extLst>
            </p:cNvPr>
            <p:cNvSpPr/>
            <p:nvPr/>
          </p:nvSpPr>
          <p:spPr>
            <a:xfrm>
              <a:off x="582974" y="384615"/>
              <a:ext cx="425294" cy="427334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DEE001F1-D15A-C74A-83C3-DECF86E60CEE}"/>
                </a:ext>
              </a:extLst>
            </p:cNvPr>
            <p:cNvSpPr/>
            <p:nvPr/>
          </p:nvSpPr>
          <p:spPr>
            <a:xfrm>
              <a:off x="658116" y="314528"/>
              <a:ext cx="425294" cy="4273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70" name="Rectangle 1069">
              <a:extLst>
                <a:ext uri="{FF2B5EF4-FFF2-40B4-BE49-F238E27FC236}">
                  <a16:creationId xmlns:a16="http://schemas.microsoft.com/office/drawing/2014/main" id="{B144370F-86DE-7843-AB77-6B4E347A6157}"/>
                </a:ext>
              </a:extLst>
            </p:cNvPr>
            <p:cNvSpPr/>
            <p:nvPr/>
          </p:nvSpPr>
          <p:spPr>
            <a:xfrm>
              <a:off x="735850" y="251223"/>
              <a:ext cx="425294" cy="426769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 dirty="0">
                <a:latin typeface="Helvetica" pitchFamily="2" charset="0"/>
              </a:endParaRPr>
            </a:p>
          </p:txBody>
        </p:sp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B3E19D74-6D82-2544-B169-410A3128F3B2}"/>
                </a:ext>
              </a:extLst>
            </p:cNvPr>
            <p:cNvSpPr txBox="1"/>
            <p:nvPr/>
          </p:nvSpPr>
          <p:spPr>
            <a:xfrm>
              <a:off x="974660" y="564416"/>
              <a:ext cx="280355" cy="153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>
                  <a:latin typeface="Helvetica" pitchFamily="2" charset="0"/>
                </a:rPr>
                <a:t>0.3</a:t>
              </a:r>
            </a:p>
          </p:txBody>
        </p:sp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677FEA8D-88A9-ED41-939A-C0916AB31808}"/>
                </a:ext>
              </a:extLst>
            </p:cNvPr>
            <p:cNvSpPr txBox="1"/>
            <p:nvPr/>
          </p:nvSpPr>
          <p:spPr>
            <a:xfrm>
              <a:off x="861471" y="639669"/>
              <a:ext cx="379014" cy="153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>
                  <a:latin typeface="Helvetica" pitchFamily="2" charset="0"/>
                </a:rPr>
                <a:t>0.18</a:t>
              </a:r>
            </a:p>
          </p:txBody>
        </p:sp>
        <p:sp>
          <p:nvSpPr>
            <p:cNvPr id="1077" name="TextBox 1076">
              <a:extLst>
                <a:ext uri="{FF2B5EF4-FFF2-40B4-BE49-F238E27FC236}">
                  <a16:creationId xmlns:a16="http://schemas.microsoft.com/office/drawing/2014/main" id="{48F51E4E-6908-5D43-AEAC-328D47E38E36}"/>
                </a:ext>
              </a:extLst>
            </p:cNvPr>
            <p:cNvSpPr txBox="1"/>
            <p:nvPr/>
          </p:nvSpPr>
          <p:spPr>
            <a:xfrm>
              <a:off x="710779" y="778766"/>
              <a:ext cx="347829" cy="153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>
                  <a:latin typeface="Helvetica" pitchFamily="2" charset="0"/>
                </a:rPr>
                <a:t>0.37</a:t>
              </a:r>
            </a:p>
          </p:txBody>
        </p:sp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18F9A4DC-F56B-4A43-A8C4-9B9C60251C3C}"/>
                </a:ext>
              </a:extLst>
            </p:cNvPr>
            <p:cNvSpPr txBox="1"/>
            <p:nvPr/>
          </p:nvSpPr>
          <p:spPr>
            <a:xfrm>
              <a:off x="770356" y="709455"/>
              <a:ext cx="325495" cy="153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>
                  <a:latin typeface="Helvetica" pitchFamily="2" charset="0"/>
                </a:rPr>
                <a:t>0.15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6" name="TextBox 1105">
                <a:extLst>
                  <a:ext uri="{FF2B5EF4-FFF2-40B4-BE49-F238E27FC236}">
                    <a16:creationId xmlns:a16="http://schemas.microsoft.com/office/drawing/2014/main" id="{2763A15A-FED7-2E49-ABE8-A5F759680E29}"/>
                  </a:ext>
                </a:extLst>
              </p:cNvPr>
              <p:cNvSpPr txBox="1"/>
              <p:nvPr/>
            </p:nvSpPr>
            <p:spPr>
              <a:xfrm>
                <a:off x="516503" y="70342"/>
                <a:ext cx="907279" cy="249460"/>
              </a:xfrm>
              <a:prstGeom prst="rect">
                <a:avLst/>
              </a:prstGeom>
              <a:noFill/>
            </p:spPr>
            <p:txBody>
              <a:bodyPr wrap="square" lIns="43196" tIns="43196" rIns="43196" bIns="43196" rtlCol="0">
                <a:spAutoFit/>
              </a:bodyPr>
              <a:lstStyle/>
              <a:p>
                <a:r>
                  <a:rPr lang="en-US" sz="1000" dirty="0">
                    <a:latin typeface="Helvetica" pitchFamily="2" charset="0"/>
                  </a:rPr>
                  <a:t>Fractions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AU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AU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sz="1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AU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0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1106" name="TextBox 1105">
                <a:extLst>
                  <a:ext uri="{FF2B5EF4-FFF2-40B4-BE49-F238E27FC236}">
                    <a16:creationId xmlns:a16="http://schemas.microsoft.com/office/drawing/2014/main" id="{2763A15A-FED7-2E49-ABE8-A5F759680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03" y="70342"/>
                <a:ext cx="907279" cy="249460"/>
              </a:xfrm>
              <a:prstGeom prst="rect">
                <a:avLst/>
              </a:prstGeom>
              <a:blipFill>
                <a:blip r:embed="rId4"/>
                <a:stretch>
                  <a:fillRect l="-411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14" name="Rectangle 1913">
            <a:extLst>
              <a:ext uri="{FF2B5EF4-FFF2-40B4-BE49-F238E27FC236}">
                <a16:creationId xmlns:a16="http://schemas.microsoft.com/office/drawing/2014/main" id="{4F085E2A-D63F-8945-AEE7-17324DD52314}"/>
              </a:ext>
            </a:extLst>
          </p:cNvPr>
          <p:cNvSpPr/>
          <p:nvPr/>
        </p:nvSpPr>
        <p:spPr>
          <a:xfrm>
            <a:off x="2808694" y="1097621"/>
            <a:ext cx="510303" cy="51275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80" dirty="0">
              <a:latin typeface="Helvetica" pitchFamily="2" charset="0"/>
            </a:endParaRPr>
          </a:p>
        </p:txBody>
      </p:sp>
      <p:sp>
        <p:nvSpPr>
          <p:cNvPr id="1913" name="Rectangle 1912">
            <a:extLst>
              <a:ext uri="{FF2B5EF4-FFF2-40B4-BE49-F238E27FC236}">
                <a16:creationId xmlns:a16="http://schemas.microsoft.com/office/drawing/2014/main" id="{4C0673DC-D24D-114E-9ADB-F5B5997D1577}"/>
              </a:ext>
            </a:extLst>
          </p:cNvPr>
          <p:cNvSpPr/>
          <p:nvPr/>
        </p:nvSpPr>
        <p:spPr>
          <a:xfrm>
            <a:off x="1786844" y="1096672"/>
            <a:ext cx="510303" cy="51275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80">
              <a:latin typeface="Helvetica" pitchFamily="2" charset="0"/>
            </a:endParaRPr>
          </a:p>
        </p:txBody>
      </p:sp>
      <p:sp>
        <p:nvSpPr>
          <p:cNvPr id="1907" name="Rectangle 1906">
            <a:extLst>
              <a:ext uri="{FF2B5EF4-FFF2-40B4-BE49-F238E27FC236}">
                <a16:creationId xmlns:a16="http://schemas.microsoft.com/office/drawing/2014/main" id="{5B35DF58-AE42-7C49-95B2-6EDEE10AE356}"/>
              </a:ext>
            </a:extLst>
          </p:cNvPr>
          <p:cNvSpPr/>
          <p:nvPr/>
        </p:nvSpPr>
        <p:spPr>
          <a:xfrm>
            <a:off x="1787021" y="582422"/>
            <a:ext cx="510303" cy="51275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80">
              <a:latin typeface="Helvetica" pitchFamily="2" charset="0"/>
            </a:endParaRPr>
          </a:p>
        </p:txBody>
      </p:sp>
      <p:sp>
        <p:nvSpPr>
          <p:cNvPr id="1912" name="Rectangle 1911">
            <a:extLst>
              <a:ext uri="{FF2B5EF4-FFF2-40B4-BE49-F238E27FC236}">
                <a16:creationId xmlns:a16="http://schemas.microsoft.com/office/drawing/2014/main" id="{EC41EFFA-B067-2A4A-8CD5-F425DD059728}"/>
              </a:ext>
            </a:extLst>
          </p:cNvPr>
          <p:cNvSpPr/>
          <p:nvPr/>
        </p:nvSpPr>
        <p:spPr>
          <a:xfrm>
            <a:off x="1787021" y="71383"/>
            <a:ext cx="510303" cy="51275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80">
              <a:latin typeface="Helvetica" pitchFamily="2" charset="0"/>
            </a:endParaRPr>
          </a:p>
        </p:txBody>
      </p:sp>
      <p:sp>
        <p:nvSpPr>
          <p:cNvPr id="1908" name="Rectangle 1907">
            <a:extLst>
              <a:ext uri="{FF2B5EF4-FFF2-40B4-BE49-F238E27FC236}">
                <a16:creationId xmlns:a16="http://schemas.microsoft.com/office/drawing/2014/main" id="{3A7B701F-416F-764C-B33E-54E074C3F889}"/>
              </a:ext>
            </a:extLst>
          </p:cNvPr>
          <p:cNvSpPr/>
          <p:nvPr/>
        </p:nvSpPr>
        <p:spPr>
          <a:xfrm>
            <a:off x="2301564" y="1096674"/>
            <a:ext cx="510303" cy="51275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80">
              <a:latin typeface="Helvetica" pitchFamily="2" charset="0"/>
            </a:endParaRPr>
          </a:p>
        </p:txBody>
      </p:sp>
      <p:sp>
        <p:nvSpPr>
          <p:cNvPr id="1909" name="Rectangle 1908">
            <a:extLst>
              <a:ext uri="{FF2B5EF4-FFF2-40B4-BE49-F238E27FC236}">
                <a16:creationId xmlns:a16="http://schemas.microsoft.com/office/drawing/2014/main" id="{25A335AD-4A6E-B54C-B9DE-AC12EBBABE40}"/>
              </a:ext>
            </a:extLst>
          </p:cNvPr>
          <p:cNvSpPr/>
          <p:nvPr/>
        </p:nvSpPr>
        <p:spPr>
          <a:xfrm>
            <a:off x="2809017" y="69446"/>
            <a:ext cx="510303" cy="51275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80">
              <a:latin typeface="Helvetica" pitchFamily="2" charset="0"/>
            </a:endParaRPr>
          </a:p>
        </p:txBody>
      </p:sp>
      <p:sp>
        <p:nvSpPr>
          <p:cNvPr id="1911" name="Rectangle 1910">
            <a:extLst>
              <a:ext uri="{FF2B5EF4-FFF2-40B4-BE49-F238E27FC236}">
                <a16:creationId xmlns:a16="http://schemas.microsoft.com/office/drawing/2014/main" id="{2E9F4570-6907-DA44-A813-D9F81DEA8269}"/>
              </a:ext>
            </a:extLst>
          </p:cNvPr>
          <p:cNvSpPr/>
          <p:nvPr/>
        </p:nvSpPr>
        <p:spPr>
          <a:xfrm>
            <a:off x="2809017" y="581889"/>
            <a:ext cx="510303" cy="51275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80" dirty="0">
              <a:latin typeface="Helvetica" pitchFamily="2" charset="0"/>
            </a:endParaRPr>
          </a:p>
        </p:txBody>
      </p:sp>
      <p:sp>
        <p:nvSpPr>
          <p:cNvPr id="1910" name="Rectangle 1909">
            <a:extLst>
              <a:ext uri="{FF2B5EF4-FFF2-40B4-BE49-F238E27FC236}">
                <a16:creationId xmlns:a16="http://schemas.microsoft.com/office/drawing/2014/main" id="{E65DD3FB-2BF2-CB4E-A0D8-09BF7FD230C6}"/>
              </a:ext>
            </a:extLst>
          </p:cNvPr>
          <p:cNvSpPr/>
          <p:nvPr/>
        </p:nvSpPr>
        <p:spPr>
          <a:xfrm>
            <a:off x="2298392" y="71541"/>
            <a:ext cx="510303" cy="51275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80">
              <a:latin typeface="Helvetica" pitchFamily="2" charset="0"/>
            </a:endParaRPr>
          </a:p>
        </p:txBody>
      </p:sp>
      <p:sp>
        <p:nvSpPr>
          <p:cNvPr id="1886" name="Rectangle 1885">
            <a:extLst>
              <a:ext uri="{FF2B5EF4-FFF2-40B4-BE49-F238E27FC236}">
                <a16:creationId xmlns:a16="http://schemas.microsoft.com/office/drawing/2014/main" id="{BBE82CB1-31BF-6946-910E-8B797B3F48D2}"/>
              </a:ext>
            </a:extLst>
          </p:cNvPr>
          <p:cNvSpPr/>
          <p:nvPr/>
        </p:nvSpPr>
        <p:spPr>
          <a:xfrm>
            <a:off x="2294725" y="579759"/>
            <a:ext cx="510303" cy="512751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80">
              <a:latin typeface="Helvetica" pitchFamily="2" charset="0"/>
            </a:endParaRPr>
          </a:p>
        </p:txBody>
      </p:sp>
      <p:sp>
        <p:nvSpPr>
          <p:cNvPr id="1887" name="Rectangle 1886">
            <a:extLst>
              <a:ext uri="{FF2B5EF4-FFF2-40B4-BE49-F238E27FC236}">
                <a16:creationId xmlns:a16="http://schemas.microsoft.com/office/drawing/2014/main" id="{C73E5756-A373-754D-A4D5-9E895C4D5FAF}"/>
              </a:ext>
            </a:extLst>
          </p:cNvPr>
          <p:cNvSpPr/>
          <p:nvPr/>
        </p:nvSpPr>
        <p:spPr>
          <a:xfrm>
            <a:off x="2377557" y="483439"/>
            <a:ext cx="510303" cy="512751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80">
              <a:latin typeface="Helvetica" pitchFamily="2" charset="0"/>
            </a:endParaRPr>
          </a:p>
        </p:txBody>
      </p:sp>
      <p:sp>
        <p:nvSpPr>
          <p:cNvPr id="1888" name="Rectangle 1887">
            <a:extLst>
              <a:ext uri="{FF2B5EF4-FFF2-40B4-BE49-F238E27FC236}">
                <a16:creationId xmlns:a16="http://schemas.microsoft.com/office/drawing/2014/main" id="{74B1646D-F089-544C-B958-2BAEBE0ED4DB}"/>
              </a:ext>
            </a:extLst>
          </p:cNvPr>
          <p:cNvSpPr/>
          <p:nvPr/>
        </p:nvSpPr>
        <p:spPr>
          <a:xfrm>
            <a:off x="2467719" y="399343"/>
            <a:ext cx="510303" cy="5127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80">
              <a:latin typeface="Helvetica" pitchFamily="2" charset="0"/>
            </a:endParaRPr>
          </a:p>
        </p:txBody>
      </p:sp>
      <p:sp>
        <p:nvSpPr>
          <p:cNvPr id="1889" name="Rectangle 1888">
            <a:extLst>
              <a:ext uri="{FF2B5EF4-FFF2-40B4-BE49-F238E27FC236}">
                <a16:creationId xmlns:a16="http://schemas.microsoft.com/office/drawing/2014/main" id="{910DAC40-800E-E941-816F-7D2E375AF846}"/>
              </a:ext>
            </a:extLst>
          </p:cNvPr>
          <p:cNvSpPr/>
          <p:nvPr/>
        </p:nvSpPr>
        <p:spPr>
          <a:xfrm>
            <a:off x="2560991" y="323384"/>
            <a:ext cx="510303" cy="512073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80" dirty="0">
              <a:latin typeface="Helvetica" pitchFamily="2" charset="0"/>
            </a:endParaRPr>
          </a:p>
        </p:txBody>
      </p:sp>
      <p:sp>
        <p:nvSpPr>
          <p:cNvPr id="1890" name="TextBox 1889">
            <a:extLst>
              <a:ext uri="{FF2B5EF4-FFF2-40B4-BE49-F238E27FC236}">
                <a16:creationId xmlns:a16="http://schemas.microsoft.com/office/drawing/2014/main" id="{48922F81-365C-D54D-BEE8-99688ADC2493}"/>
              </a:ext>
            </a:extLst>
          </p:cNvPr>
          <p:cNvSpPr txBox="1"/>
          <p:nvPr/>
        </p:nvSpPr>
        <p:spPr>
          <a:xfrm>
            <a:off x="2786740" y="693530"/>
            <a:ext cx="5768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latin typeface="Helvetica" pitchFamily="2" charset="0"/>
              </a:rPr>
              <a:t>1.13</a:t>
            </a:r>
          </a:p>
        </p:txBody>
      </p:sp>
      <p:sp>
        <p:nvSpPr>
          <p:cNvPr id="1891" name="TextBox 1890">
            <a:extLst>
              <a:ext uri="{FF2B5EF4-FFF2-40B4-BE49-F238E27FC236}">
                <a16:creationId xmlns:a16="http://schemas.microsoft.com/office/drawing/2014/main" id="{D63627CF-EED8-AA42-B4C7-26DCB4579D8C}"/>
              </a:ext>
            </a:extLst>
          </p:cNvPr>
          <p:cNvSpPr txBox="1"/>
          <p:nvPr/>
        </p:nvSpPr>
        <p:spPr>
          <a:xfrm>
            <a:off x="2714113" y="781256"/>
            <a:ext cx="4487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latin typeface="Helvetica" pitchFamily="2" charset="0"/>
              </a:rPr>
              <a:t>1.38</a:t>
            </a:r>
          </a:p>
        </p:txBody>
      </p:sp>
      <p:sp>
        <p:nvSpPr>
          <p:cNvPr id="1892" name="TextBox 1891">
            <a:extLst>
              <a:ext uri="{FF2B5EF4-FFF2-40B4-BE49-F238E27FC236}">
                <a16:creationId xmlns:a16="http://schemas.microsoft.com/office/drawing/2014/main" id="{78066FE6-1395-4B49-8780-99D95EAEE088}"/>
              </a:ext>
            </a:extLst>
          </p:cNvPr>
          <p:cNvSpPr txBox="1"/>
          <p:nvPr/>
        </p:nvSpPr>
        <p:spPr>
          <a:xfrm>
            <a:off x="2546644" y="951506"/>
            <a:ext cx="38570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latin typeface="Helvetica" pitchFamily="2" charset="0"/>
              </a:rPr>
              <a:t>0.67</a:t>
            </a:r>
          </a:p>
        </p:txBody>
      </p:sp>
      <p:sp>
        <p:nvSpPr>
          <p:cNvPr id="1893" name="TextBox 1892">
            <a:extLst>
              <a:ext uri="{FF2B5EF4-FFF2-40B4-BE49-F238E27FC236}">
                <a16:creationId xmlns:a16="http://schemas.microsoft.com/office/drawing/2014/main" id="{AD0534A1-E984-0941-A3A8-021B3B6590E2}"/>
              </a:ext>
            </a:extLst>
          </p:cNvPr>
          <p:cNvSpPr txBox="1"/>
          <p:nvPr/>
        </p:nvSpPr>
        <p:spPr>
          <a:xfrm>
            <a:off x="2717030" y="858798"/>
            <a:ext cx="579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latin typeface="Helvetica" pitchFamily="2" charset="0"/>
              </a:rPr>
              <a:t>1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EE2BB5-3C18-C54A-A38B-7648B54B18F4}"/>
              </a:ext>
            </a:extLst>
          </p:cNvPr>
          <p:cNvGrpSpPr/>
          <p:nvPr/>
        </p:nvGrpSpPr>
        <p:grpSpPr>
          <a:xfrm>
            <a:off x="5071614" y="41151"/>
            <a:ext cx="1532476" cy="1572978"/>
            <a:chOff x="4070727" y="14513"/>
            <a:chExt cx="1277188" cy="1310944"/>
          </a:xfrm>
        </p:grpSpPr>
        <p:sp>
          <p:nvSpPr>
            <p:cNvPr id="2555" name="Rectangle 2554">
              <a:extLst>
                <a:ext uri="{FF2B5EF4-FFF2-40B4-BE49-F238E27FC236}">
                  <a16:creationId xmlns:a16="http://schemas.microsoft.com/office/drawing/2014/main" id="{EDA7595B-CC41-2A45-8DC3-EDDF2C129F77}"/>
                </a:ext>
              </a:extLst>
            </p:cNvPr>
            <p:cNvSpPr/>
            <p:nvPr/>
          </p:nvSpPr>
          <p:spPr>
            <a:xfrm>
              <a:off x="4070727" y="897331"/>
              <a:ext cx="425294" cy="42733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556" name="Rectangle 2555">
              <a:extLst>
                <a:ext uri="{FF2B5EF4-FFF2-40B4-BE49-F238E27FC236}">
                  <a16:creationId xmlns:a16="http://schemas.microsoft.com/office/drawing/2014/main" id="{073D9B2C-B0C5-F341-A813-F55EECA1473E}"/>
                </a:ext>
              </a:extLst>
            </p:cNvPr>
            <p:cNvSpPr/>
            <p:nvPr/>
          </p:nvSpPr>
          <p:spPr>
            <a:xfrm>
              <a:off x="4922353" y="898123"/>
              <a:ext cx="425294" cy="42733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 dirty="0">
                <a:latin typeface="Helvetica" pitchFamily="2" charset="0"/>
              </a:endParaRPr>
            </a:p>
          </p:txBody>
        </p:sp>
        <p:sp>
          <p:nvSpPr>
            <p:cNvPr id="2554" name="Rectangle 2553">
              <a:extLst>
                <a:ext uri="{FF2B5EF4-FFF2-40B4-BE49-F238E27FC236}">
                  <a16:creationId xmlns:a16="http://schemas.microsoft.com/office/drawing/2014/main" id="{DD5DD973-BB9A-3944-B0F8-372B81002C2F}"/>
                </a:ext>
              </a:extLst>
            </p:cNvPr>
            <p:cNvSpPr/>
            <p:nvPr/>
          </p:nvSpPr>
          <p:spPr>
            <a:xfrm>
              <a:off x="4070874" y="42840"/>
              <a:ext cx="425294" cy="42733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545" name="Rectangle 2544">
              <a:extLst>
                <a:ext uri="{FF2B5EF4-FFF2-40B4-BE49-F238E27FC236}">
                  <a16:creationId xmlns:a16="http://schemas.microsoft.com/office/drawing/2014/main" id="{20BADF24-FA42-7F44-BB9C-0E59AE2BE1F4}"/>
                </a:ext>
              </a:extLst>
            </p:cNvPr>
            <p:cNvSpPr/>
            <p:nvPr/>
          </p:nvSpPr>
          <p:spPr>
            <a:xfrm>
              <a:off x="4070874" y="468747"/>
              <a:ext cx="425294" cy="42733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546" name="Rectangle 2545">
              <a:extLst>
                <a:ext uri="{FF2B5EF4-FFF2-40B4-BE49-F238E27FC236}">
                  <a16:creationId xmlns:a16="http://schemas.microsoft.com/office/drawing/2014/main" id="{77B88AAD-94F2-0E47-9370-910F83FAE6D6}"/>
                </a:ext>
              </a:extLst>
            </p:cNvPr>
            <p:cNvSpPr/>
            <p:nvPr/>
          </p:nvSpPr>
          <p:spPr>
            <a:xfrm>
              <a:off x="4499702" y="897332"/>
              <a:ext cx="425294" cy="42733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547" name="Rectangle 2546">
              <a:extLst>
                <a:ext uri="{FF2B5EF4-FFF2-40B4-BE49-F238E27FC236}">
                  <a16:creationId xmlns:a16="http://schemas.microsoft.com/office/drawing/2014/main" id="{B6213BE5-A361-2C49-B8EE-1598257E93F1}"/>
                </a:ext>
              </a:extLst>
            </p:cNvPr>
            <p:cNvSpPr/>
            <p:nvPr/>
          </p:nvSpPr>
          <p:spPr>
            <a:xfrm>
              <a:off x="4922621" y="41225"/>
              <a:ext cx="425294" cy="42733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548" name="Rectangle 2547">
              <a:extLst>
                <a:ext uri="{FF2B5EF4-FFF2-40B4-BE49-F238E27FC236}">
                  <a16:creationId xmlns:a16="http://schemas.microsoft.com/office/drawing/2014/main" id="{D1461B1E-F6B7-1942-927D-84A923326306}"/>
                </a:ext>
              </a:extLst>
            </p:cNvPr>
            <p:cNvSpPr/>
            <p:nvPr/>
          </p:nvSpPr>
          <p:spPr>
            <a:xfrm>
              <a:off x="4497058" y="42971"/>
              <a:ext cx="425294" cy="42733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549" name="Rectangle 2548">
              <a:extLst>
                <a:ext uri="{FF2B5EF4-FFF2-40B4-BE49-F238E27FC236}">
                  <a16:creationId xmlns:a16="http://schemas.microsoft.com/office/drawing/2014/main" id="{6F8F3546-D34F-1440-B116-EC31C260A337}"/>
                </a:ext>
              </a:extLst>
            </p:cNvPr>
            <p:cNvSpPr/>
            <p:nvPr/>
          </p:nvSpPr>
          <p:spPr>
            <a:xfrm>
              <a:off x="4922621" y="468303"/>
              <a:ext cx="425294" cy="42733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 dirty="0">
                <a:latin typeface="Helvetica" pitchFamily="2" charset="0"/>
              </a:endParaRPr>
            </a:p>
          </p:txBody>
        </p:sp>
        <p:sp>
          <p:nvSpPr>
            <p:cNvPr id="2550" name="Rectangle 2549">
              <a:extLst>
                <a:ext uri="{FF2B5EF4-FFF2-40B4-BE49-F238E27FC236}">
                  <a16:creationId xmlns:a16="http://schemas.microsoft.com/office/drawing/2014/main" id="{DF290DA4-F4EF-8B4D-A912-A3BB9BC39956}"/>
                </a:ext>
              </a:extLst>
            </p:cNvPr>
            <p:cNvSpPr/>
            <p:nvPr/>
          </p:nvSpPr>
          <p:spPr>
            <a:xfrm>
              <a:off x="4497058" y="468303"/>
              <a:ext cx="425294" cy="4273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551" name="Rectangle 2550">
              <a:extLst>
                <a:ext uri="{FF2B5EF4-FFF2-40B4-BE49-F238E27FC236}">
                  <a16:creationId xmlns:a16="http://schemas.microsoft.com/office/drawing/2014/main" id="{39F4CB1E-0F9F-3242-97D9-94AB61687972}"/>
                </a:ext>
              </a:extLst>
            </p:cNvPr>
            <p:cNvSpPr/>
            <p:nvPr/>
          </p:nvSpPr>
          <p:spPr>
            <a:xfrm>
              <a:off x="4566093" y="388027"/>
              <a:ext cx="425294" cy="427334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552" name="Rectangle 2551">
              <a:extLst>
                <a:ext uri="{FF2B5EF4-FFF2-40B4-BE49-F238E27FC236}">
                  <a16:creationId xmlns:a16="http://schemas.microsoft.com/office/drawing/2014/main" id="{60BD6F52-7143-654B-9AFC-B9B60DD4E429}"/>
                </a:ext>
              </a:extLst>
            </p:cNvPr>
            <p:cNvSpPr/>
            <p:nvPr/>
          </p:nvSpPr>
          <p:spPr>
            <a:xfrm>
              <a:off x="4641235" y="317940"/>
              <a:ext cx="425294" cy="4273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553" name="Rectangle 2552">
              <a:extLst>
                <a:ext uri="{FF2B5EF4-FFF2-40B4-BE49-F238E27FC236}">
                  <a16:creationId xmlns:a16="http://schemas.microsoft.com/office/drawing/2014/main" id="{D453D424-C948-E445-A5D0-0AFAA0F0FA72}"/>
                </a:ext>
              </a:extLst>
            </p:cNvPr>
            <p:cNvSpPr/>
            <p:nvPr/>
          </p:nvSpPr>
          <p:spPr>
            <a:xfrm>
              <a:off x="4718968" y="254635"/>
              <a:ext cx="425294" cy="426769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 dirty="0">
                <a:latin typeface="Helvetica" pitchFamily="2" charset="0"/>
              </a:endParaRPr>
            </a:p>
          </p:txBody>
        </p:sp>
        <p:sp>
          <p:nvSpPr>
            <p:cNvPr id="2557" name="TextBox 2556">
              <a:extLst>
                <a:ext uri="{FF2B5EF4-FFF2-40B4-BE49-F238E27FC236}">
                  <a16:creationId xmlns:a16="http://schemas.microsoft.com/office/drawing/2014/main" id="{462DC012-082A-C445-B4F7-E19675283018}"/>
                </a:ext>
              </a:extLst>
            </p:cNvPr>
            <p:cNvSpPr txBox="1"/>
            <p:nvPr/>
          </p:nvSpPr>
          <p:spPr>
            <a:xfrm>
              <a:off x="4963846" y="562758"/>
              <a:ext cx="301431" cy="153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>
                  <a:latin typeface="Helvetica" pitchFamily="2" charset="0"/>
                </a:rPr>
                <a:t>12</a:t>
              </a:r>
            </a:p>
          </p:txBody>
        </p:sp>
        <p:sp>
          <p:nvSpPr>
            <p:cNvPr id="2558" name="TextBox 2557">
              <a:extLst>
                <a:ext uri="{FF2B5EF4-FFF2-40B4-BE49-F238E27FC236}">
                  <a16:creationId xmlns:a16="http://schemas.microsoft.com/office/drawing/2014/main" id="{8AF2CCA8-96A6-204D-BF30-EAB6FB69155D}"/>
                </a:ext>
              </a:extLst>
            </p:cNvPr>
            <p:cNvSpPr txBox="1"/>
            <p:nvPr/>
          </p:nvSpPr>
          <p:spPr>
            <a:xfrm>
              <a:off x="4733029" y="785340"/>
              <a:ext cx="350938" cy="153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>
                  <a:latin typeface="Helvetica" pitchFamily="2" charset="0"/>
                </a:rPr>
                <a:t>-28</a:t>
              </a:r>
            </a:p>
          </p:txBody>
        </p:sp>
        <p:sp>
          <p:nvSpPr>
            <p:cNvPr id="2559" name="TextBox 2558">
              <a:extLst>
                <a:ext uri="{FF2B5EF4-FFF2-40B4-BE49-F238E27FC236}">
                  <a16:creationId xmlns:a16="http://schemas.microsoft.com/office/drawing/2014/main" id="{C7DEBC73-F922-0649-8E38-775C32FCE9AF}"/>
                </a:ext>
              </a:extLst>
            </p:cNvPr>
            <p:cNvSpPr txBox="1"/>
            <p:nvPr/>
          </p:nvSpPr>
          <p:spPr>
            <a:xfrm>
              <a:off x="4853814" y="703905"/>
              <a:ext cx="207166" cy="153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2560" name="TextBox 2559">
              <a:extLst>
                <a:ext uri="{FF2B5EF4-FFF2-40B4-BE49-F238E27FC236}">
                  <a16:creationId xmlns:a16="http://schemas.microsoft.com/office/drawing/2014/main" id="{2FF5F640-2B89-C141-A4B4-C6C5C72909DE}"/>
                </a:ext>
              </a:extLst>
            </p:cNvPr>
            <p:cNvSpPr txBox="1"/>
            <p:nvPr/>
          </p:nvSpPr>
          <p:spPr>
            <a:xfrm>
              <a:off x="4895787" y="637220"/>
              <a:ext cx="303877" cy="153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>
                  <a:latin typeface="Helvetica" pitchFamily="2" charset="0"/>
                </a:rPr>
                <a:t>16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1" name="Rectangle 2560">
                  <a:extLst>
                    <a:ext uri="{FF2B5EF4-FFF2-40B4-BE49-F238E27FC236}">
                      <a16:creationId xmlns:a16="http://schemas.microsoft.com/office/drawing/2014/main" id="{DF668DD8-BAD3-BF49-AF04-29DC75F23F78}"/>
                    </a:ext>
                  </a:extLst>
                </p:cNvPr>
                <p:cNvSpPr/>
                <p:nvPr/>
              </p:nvSpPr>
              <p:spPr>
                <a:xfrm>
                  <a:off x="4441429" y="14513"/>
                  <a:ext cx="708720" cy="255250"/>
                </a:xfrm>
                <a:prstGeom prst="rect">
                  <a:avLst/>
                </a:prstGeom>
              </p:spPr>
              <p:txBody>
                <a:bodyPr wrap="square" lIns="43196" tIns="43196" rIns="43196" bIns="43196">
                  <a:spAutoFit/>
                </a:bodyPr>
                <a:lstStyle/>
                <a:p>
                  <a:r>
                    <a:rPr lang="en-US" sz="1000" dirty="0">
                      <a:latin typeface="Helvetica" pitchFamily="2" charset="0"/>
                    </a:rPr>
                    <a:t>Change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1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AU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1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1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AU" sz="1000" i="1">
                              <a:latin typeface="Cambria Math" panose="02040503050406030204" pitchFamily="18" charset="0"/>
                            </a:rPr>
                            <m:t>(′)</m:t>
                          </m:r>
                        </m:sup>
                      </m:sSubSup>
                    </m:oMath>
                  </a14:m>
                  <a:endParaRPr lang="en-US" sz="1000" i="1" dirty="0">
                    <a:latin typeface="Helvetica" pitchFamily="2" charset="0"/>
                  </a:endParaRPr>
                </a:p>
              </p:txBody>
            </p:sp>
          </mc:Choice>
          <mc:Fallback xmlns="">
            <p:sp>
              <p:nvSpPr>
                <p:cNvPr id="2561" name="Rectangle 2560">
                  <a:extLst>
                    <a:ext uri="{FF2B5EF4-FFF2-40B4-BE49-F238E27FC236}">
                      <a16:creationId xmlns:a16="http://schemas.microsoft.com/office/drawing/2014/main" id="{DF668DD8-BAD3-BF49-AF04-29DC75F23F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1429" y="14513"/>
                  <a:ext cx="708720" cy="255250"/>
                </a:xfrm>
                <a:prstGeom prst="rect">
                  <a:avLst/>
                </a:prstGeom>
                <a:blipFill>
                  <a:blip r:embed="rId5"/>
                  <a:stretch>
                    <a:fillRect l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C6A8EF7-CEC8-964C-B5F9-97A86483CFF2}"/>
              </a:ext>
            </a:extLst>
          </p:cNvPr>
          <p:cNvGrpSpPr/>
          <p:nvPr/>
        </p:nvGrpSpPr>
        <p:grpSpPr>
          <a:xfrm>
            <a:off x="72195" y="1641518"/>
            <a:ext cx="1531274" cy="1541009"/>
            <a:chOff x="90017" y="1355663"/>
            <a:chExt cx="1276187" cy="1284300"/>
          </a:xfrm>
        </p:grpSpPr>
        <p:sp>
          <p:nvSpPr>
            <p:cNvPr id="1450" name="Rectangle 1449">
              <a:extLst>
                <a:ext uri="{FF2B5EF4-FFF2-40B4-BE49-F238E27FC236}">
                  <a16:creationId xmlns:a16="http://schemas.microsoft.com/office/drawing/2014/main" id="{3E856B03-994D-E742-ACE8-15B8AA7F2DCE}"/>
                </a:ext>
              </a:extLst>
            </p:cNvPr>
            <p:cNvSpPr/>
            <p:nvPr/>
          </p:nvSpPr>
          <p:spPr>
            <a:xfrm>
              <a:off x="940910" y="2212629"/>
              <a:ext cx="425294" cy="42733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453" name="Rectangle 1452">
              <a:extLst>
                <a:ext uri="{FF2B5EF4-FFF2-40B4-BE49-F238E27FC236}">
                  <a16:creationId xmlns:a16="http://schemas.microsoft.com/office/drawing/2014/main" id="{46AA57B4-8D4C-EA40-85BC-6F26F0F9AA1A}"/>
                </a:ext>
              </a:extLst>
            </p:cNvPr>
            <p:cNvSpPr/>
            <p:nvPr/>
          </p:nvSpPr>
          <p:spPr>
            <a:xfrm>
              <a:off x="90683" y="2211838"/>
              <a:ext cx="425294" cy="42733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456" name="Rectangle 1455">
              <a:extLst>
                <a:ext uri="{FF2B5EF4-FFF2-40B4-BE49-F238E27FC236}">
                  <a16:creationId xmlns:a16="http://schemas.microsoft.com/office/drawing/2014/main" id="{B92239A5-78DA-CE4E-B071-942FE3891BCA}"/>
                </a:ext>
              </a:extLst>
            </p:cNvPr>
            <p:cNvSpPr/>
            <p:nvPr/>
          </p:nvSpPr>
          <p:spPr>
            <a:xfrm>
              <a:off x="90799" y="1357328"/>
              <a:ext cx="425294" cy="42733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454" name="Rectangle 1453">
              <a:extLst>
                <a:ext uri="{FF2B5EF4-FFF2-40B4-BE49-F238E27FC236}">
                  <a16:creationId xmlns:a16="http://schemas.microsoft.com/office/drawing/2014/main" id="{8BD3A06B-0EB5-6747-AA6B-FE6211900EF6}"/>
                </a:ext>
              </a:extLst>
            </p:cNvPr>
            <p:cNvSpPr/>
            <p:nvPr/>
          </p:nvSpPr>
          <p:spPr>
            <a:xfrm>
              <a:off x="519334" y="1355663"/>
              <a:ext cx="425294" cy="42733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449" name="Rectangle 1448">
              <a:extLst>
                <a:ext uri="{FF2B5EF4-FFF2-40B4-BE49-F238E27FC236}">
                  <a16:creationId xmlns:a16="http://schemas.microsoft.com/office/drawing/2014/main" id="{914871E8-98C1-6942-84EC-BC4776717EA1}"/>
                </a:ext>
              </a:extLst>
            </p:cNvPr>
            <p:cNvSpPr/>
            <p:nvPr/>
          </p:nvSpPr>
          <p:spPr>
            <a:xfrm>
              <a:off x="516912" y="2211580"/>
              <a:ext cx="425294" cy="42733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451" name="Rectangle 1450">
              <a:extLst>
                <a:ext uri="{FF2B5EF4-FFF2-40B4-BE49-F238E27FC236}">
                  <a16:creationId xmlns:a16="http://schemas.microsoft.com/office/drawing/2014/main" id="{5809C7B1-E7A4-FE41-BA5F-0662D2597FE4}"/>
                </a:ext>
              </a:extLst>
            </p:cNvPr>
            <p:cNvSpPr/>
            <p:nvPr/>
          </p:nvSpPr>
          <p:spPr>
            <a:xfrm>
              <a:off x="940910" y="1785295"/>
              <a:ext cx="425294" cy="42733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452" name="Rectangle 1451">
              <a:extLst>
                <a:ext uri="{FF2B5EF4-FFF2-40B4-BE49-F238E27FC236}">
                  <a16:creationId xmlns:a16="http://schemas.microsoft.com/office/drawing/2014/main" id="{04830FA0-0F1D-FC43-AAE2-B28F19362C77}"/>
                </a:ext>
              </a:extLst>
            </p:cNvPr>
            <p:cNvSpPr/>
            <p:nvPr/>
          </p:nvSpPr>
          <p:spPr>
            <a:xfrm>
              <a:off x="90017" y="1785553"/>
              <a:ext cx="425294" cy="42733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445" name="Rectangle 1444">
              <a:extLst>
                <a:ext uri="{FF2B5EF4-FFF2-40B4-BE49-F238E27FC236}">
                  <a16:creationId xmlns:a16="http://schemas.microsoft.com/office/drawing/2014/main" id="{8D7A5C4A-B664-0A4E-A942-2E447F3A79F0}"/>
                </a:ext>
              </a:extLst>
            </p:cNvPr>
            <p:cNvSpPr/>
            <p:nvPr/>
          </p:nvSpPr>
          <p:spPr>
            <a:xfrm>
              <a:off x="558778" y="1871618"/>
              <a:ext cx="42529" cy="42529"/>
            </a:xfrm>
            <a:prstGeom prst="rect">
              <a:avLst/>
            </a:prstGeom>
            <a:noFill/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446" name="Rectangle 1445">
              <a:extLst>
                <a:ext uri="{FF2B5EF4-FFF2-40B4-BE49-F238E27FC236}">
                  <a16:creationId xmlns:a16="http://schemas.microsoft.com/office/drawing/2014/main" id="{C51BBC59-E1C8-8849-9ABA-119595DB78E8}"/>
                </a:ext>
              </a:extLst>
            </p:cNvPr>
            <p:cNvSpPr/>
            <p:nvPr/>
          </p:nvSpPr>
          <p:spPr>
            <a:xfrm>
              <a:off x="558499" y="1828425"/>
              <a:ext cx="42529" cy="42529"/>
            </a:xfrm>
            <a:prstGeom prst="rect">
              <a:avLst/>
            </a:prstGeom>
            <a:noFill/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03" name="TextBox 1102">
              <a:extLst>
                <a:ext uri="{FF2B5EF4-FFF2-40B4-BE49-F238E27FC236}">
                  <a16:creationId xmlns:a16="http://schemas.microsoft.com/office/drawing/2014/main" id="{D735B551-C081-354D-9B45-2AC09543AB8B}"/>
                </a:ext>
              </a:extLst>
            </p:cNvPr>
            <p:cNvSpPr txBox="1"/>
            <p:nvPr/>
          </p:nvSpPr>
          <p:spPr>
            <a:xfrm>
              <a:off x="785285" y="1851537"/>
              <a:ext cx="278179" cy="144552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527" dirty="0">
                  <a:latin typeface="Helvetica" pitchFamily="2" charset="0"/>
                </a:rPr>
                <a:t>30</a:t>
              </a:r>
            </a:p>
          </p:txBody>
        </p:sp>
        <p:sp>
          <p:nvSpPr>
            <p:cNvPr id="627" name="Rectangle 626">
              <a:extLst>
                <a:ext uri="{FF2B5EF4-FFF2-40B4-BE49-F238E27FC236}">
                  <a16:creationId xmlns:a16="http://schemas.microsoft.com/office/drawing/2014/main" id="{E91E925F-6065-7048-8C93-740C9E3A762E}"/>
                </a:ext>
              </a:extLst>
            </p:cNvPr>
            <p:cNvSpPr/>
            <p:nvPr/>
          </p:nvSpPr>
          <p:spPr>
            <a:xfrm>
              <a:off x="516249" y="1785296"/>
              <a:ext cx="42529" cy="42529"/>
            </a:xfrm>
            <a:prstGeom prst="rect">
              <a:avLst/>
            </a:prstGeom>
            <a:noFill/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629" name="Rectangle 628">
              <a:extLst>
                <a:ext uri="{FF2B5EF4-FFF2-40B4-BE49-F238E27FC236}">
                  <a16:creationId xmlns:a16="http://schemas.microsoft.com/office/drawing/2014/main" id="{860F0482-C88F-4145-BBBC-DD62C8F75235}"/>
                </a:ext>
              </a:extLst>
            </p:cNvPr>
            <p:cNvSpPr/>
            <p:nvPr/>
          </p:nvSpPr>
          <p:spPr>
            <a:xfrm>
              <a:off x="601308" y="1785296"/>
              <a:ext cx="42529" cy="42529"/>
            </a:xfrm>
            <a:prstGeom prst="rect">
              <a:avLst/>
            </a:prstGeom>
            <a:solidFill>
              <a:srgbClr val="C00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630" name="Rectangle 629">
              <a:extLst>
                <a:ext uri="{FF2B5EF4-FFF2-40B4-BE49-F238E27FC236}">
                  <a16:creationId xmlns:a16="http://schemas.microsoft.com/office/drawing/2014/main" id="{FA4FD0FC-01D0-2840-8E80-4E82D0799482}"/>
                </a:ext>
              </a:extLst>
            </p:cNvPr>
            <p:cNvSpPr/>
            <p:nvPr/>
          </p:nvSpPr>
          <p:spPr>
            <a:xfrm>
              <a:off x="643838" y="1785296"/>
              <a:ext cx="42529" cy="42529"/>
            </a:xfrm>
            <a:prstGeom prst="rect">
              <a:avLst/>
            </a:prstGeom>
            <a:solidFill>
              <a:srgbClr val="C00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631" name="Rectangle 630">
              <a:extLst>
                <a:ext uri="{FF2B5EF4-FFF2-40B4-BE49-F238E27FC236}">
                  <a16:creationId xmlns:a16="http://schemas.microsoft.com/office/drawing/2014/main" id="{6F770999-4864-9F43-9D5C-06A6F086A61B}"/>
                </a:ext>
              </a:extLst>
            </p:cNvPr>
            <p:cNvSpPr/>
            <p:nvPr/>
          </p:nvSpPr>
          <p:spPr>
            <a:xfrm>
              <a:off x="686367" y="1785296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AE00379B-6CFF-B245-947A-55F1D82E9263}"/>
                </a:ext>
              </a:extLst>
            </p:cNvPr>
            <p:cNvSpPr/>
            <p:nvPr/>
          </p:nvSpPr>
          <p:spPr>
            <a:xfrm>
              <a:off x="728896" y="1785296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633" name="Rectangle 632">
              <a:extLst>
                <a:ext uri="{FF2B5EF4-FFF2-40B4-BE49-F238E27FC236}">
                  <a16:creationId xmlns:a16="http://schemas.microsoft.com/office/drawing/2014/main" id="{C4BDED46-11B2-CC40-B2B2-7DF43D767AF0}"/>
                </a:ext>
              </a:extLst>
            </p:cNvPr>
            <p:cNvSpPr/>
            <p:nvPr/>
          </p:nvSpPr>
          <p:spPr>
            <a:xfrm>
              <a:off x="771426" y="1785296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634" name="Rectangle 633">
              <a:extLst>
                <a:ext uri="{FF2B5EF4-FFF2-40B4-BE49-F238E27FC236}">
                  <a16:creationId xmlns:a16="http://schemas.microsoft.com/office/drawing/2014/main" id="{AB587478-FFB1-1345-8CD9-35C400F5CD12}"/>
                </a:ext>
              </a:extLst>
            </p:cNvPr>
            <p:cNvSpPr/>
            <p:nvPr/>
          </p:nvSpPr>
          <p:spPr>
            <a:xfrm>
              <a:off x="813955" y="1785296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635" name="Rectangle 634">
              <a:extLst>
                <a:ext uri="{FF2B5EF4-FFF2-40B4-BE49-F238E27FC236}">
                  <a16:creationId xmlns:a16="http://schemas.microsoft.com/office/drawing/2014/main" id="{43D8A1A1-BB3A-D440-8D43-FEEA8CB12AA1}"/>
                </a:ext>
              </a:extLst>
            </p:cNvPr>
            <p:cNvSpPr/>
            <p:nvPr/>
          </p:nvSpPr>
          <p:spPr>
            <a:xfrm>
              <a:off x="856484" y="1785296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636" name="Rectangle 635">
              <a:extLst>
                <a:ext uri="{FF2B5EF4-FFF2-40B4-BE49-F238E27FC236}">
                  <a16:creationId xmlns:a16="http://schemas.microsoft.com/office/drawing/2014/main" id="{DBE2E132-2E23-6F46-8759-EDD95FF81C13}"/>
                </a:ext>
              </a:extLst>
            </p:cNvPr>
            <p:cNvSpPr/>
            <p:nvPr/>
          </p:nvSpPr>
          <p:spPr>
            <a:xfrm>
              <a:off x="899014" y="1785296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656" name="Rectangle 655">
              <a:extLst>
                <a:ext uri="{FF2B5EF4-FFF2-40B4-BE49-F238E27FC236}">
                  <a16:creationId xmlns:a16="http://schemas.microsoft.com/office/drawing/2014/main" id="{5FD9F86C-B0EB-0445-A5CF-1C8C4924B8A9}"/>
                </a:ext>
              </a:extLst>
            </p:cNvPr>
            <p:cNvSpPr/>
            <p:nvPr/>
          </p:nvSpPr>
          <p:spPr>
            <a:xfrm>
              <a:off x="516249" y="1827825"/>
              <a:ext cx="42529" cy="42529"/>
            </a:xfrm>
            <a:prstGeom prst="rect">
              <a:avLst/>
            </a:prstGeom>
            <a:noFill/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658" name="Rectangle 657">
              <a:extLst>
                <a:ext uri="{FF2B5EF4-FFF2-40B4-BE49-F238E27FC236}">
                  <a16:creationId xmlns:a16="http://schemas.microsoft.com/office/drawing/2014/main" id="{4174FD2E-A04E-F94F-9A2A-9A7BA9176ACF}"/>
                </a:ext>
              </a:extLst>
            </p:cNvPr>
            <p:cNvSpPr/>
            <p:nvPr/>
          </p:nvSpPr>
          <p:spPr>
            <a:xfrm>
              <a:off x="601308" y="1827825"/>
              <a:ext cx="42529" cy="42529"/>
            </a:xfrm>
            <a:prstGeom prst="rect">
              <a:avLst/>
            </a:prstGeom>
            <a:solidFill>
              <a:srgbClr val="C00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659" name="Rectangle 658">
              <a:extLst>
                <a:ext uri="{FF2B5EF4-FFF2-40B4-BE49-F238E27FC236}">
                  <a16:creationId xmlns:a16="http://schemas.microsoft.com/office/drawing/2014/main" id="{AB182C3E-60E6-8C49-8F13-2EA2951E0FA9}"/>
                </a:ext>
              </a:extLst>
            </p:cNvPr>
            <p:cNvSpPr/>
            <p:nvPr/>
          </p:nvSpPr>
          <p:spPr>
            <a:xfrm>
              <a:off x="643838" y="1827825"/>
              <a:ext cx="42529" cy="42529"/>
            </a:xfrm>
            <a:prstGeom prst="rect">
              <a:avLst/>
            </a:prstGeom>
            <a:solidFill>
              <a:srgbClr val="C00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660" name="Rectangle 659">
              <a:extLst>
                <a:ext uri="{FF2B5EF4-FFF2-40B4-BE49-F238E27FC236}">
                  <a16:creationId xmlns:a16="http://schemas.microsoft.com/office/drawing/2014/main" id="{263F7F35-A178-A54C-B864-FDE939EA338C}"/>
                </a:ext>
              </a:extLst>
            </p:cNvPr>
            <p:cNvSpPr/>
            <p:nvPr/>
          </p:nvSpPr>
          <p:spPr>
            <a:xfrm>
              <a:off x="686367" y="1827825"/>
              <a:ext cx="42529" cy="42529"/>
            </a:xfrm>
            <a:prstGeom prst="rect">
              <a:avLst/>
            </a:prstGeom>
            <a:solidFill>
              <a:srgbClr val="C00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661" name="Rectangle 660">
              <a:extLst>
                <a:ext uri="{FF2B5EF4-FFF2-40B4-BE49-F238E27FC236}">
                  <a16:creationId xmlns:a16="http://schemas.microsoft.com/office/drawing/2014/main" id="{B2A0181A-605C-DD4A-94C1-13CE1BA61EDE}"/>
                </a:ext>
              </a:extLst>
            </p:cNvPr>
            <p:cNvSpPr/>
            <p:nvPr/>
          </p:nvSpPr>
          <p:spPr>
            <a:xfrm>
              <a:off x="728896" y="1827825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662" name="Rectangle 661">
              <a:extLst>
                <a:ext uri="{FF2B5EF4-FFF2-40B4-BE49-F238E27FC236}">
                  <a16:creationId xmlns:a16="http://schemas.microsoft.com/office/drawing/2014/main" id="{53ED6A1E-8C66-8243-BA08-AEA909BA9E6C}"/>
                </a:ext>
              </a:extLst>
            </p:cNvPr>
            <p:cNvSpPr/>
            <p:nvPr/>
          </p:nvSpPr>
          <p:spPr>
            <a:xfrm>
              <a:off x="771426" y="1827825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663" name="Rectangle 662">
              <a:extLst>
                <a:ext uri="{FF2B5EF4-FFF2-40B4-BE49-F238E27FC236}">
                  <a16:creationId xmlns:a16="http://schemas.microsoft.com/office/drawing/2014/main" id="{36226DF4-FE5A-6A40-ABFB-C78073033820}"/>
                </a:ext>
              </a:extLst>
            </p:cNvPr>
            <p:cNvSpPr/>
            <p:nvPr/>
          </p:nvSpPr>
          <p:spPr>
            <a:xfrm>
              <a:off x="813955" y="1827825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664" name="Rectangle 663">
              <a:extLst>
                <a:ext uri="{FF2B5EF4-FFF2-40B4-BE49-F238E27FC236}">
                  <a16:creationId xmlns:a16="http://schemas.microsoft.com/office/drawing/2014/main" id="{753D0F0F-6E48-F04D-8D74-DA5858089F0A}"/>
                </a:ext>
              </a:extLst>
            </p:cNvPr>
            <p:cNvSpPr/>
            <p:nvPr/>
          </p:nvSpPr>
          <p:spPr>
            <a:xfrm>
              <a:off x="856484" y="1827825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665" name="Rectangle 664">
              <a:extLst>
                <a:ext uri="{FF2B5EF4-FFF2-40B4-BE49-F238E27FC236}">
                  <a16:creationId xmlns:a16="http://schemas.microsoft.com/office/drawing/2014/main" id="{D323D248-9069-2740-976A-AA1577D5F7E1}"/>
                </a:ext>
              </a:extLst>
            </p:cNvPr>
            <p:cNvSpPr/>
            <p:nvPr/>
          </p:nvSpPr>
          <p:spPr>
            <a:xfrm>
              <a:off x="899014" y="1827825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685" name="Rectangle 684">
              <a:extLst>
                <a:ext uri="{FF2B5EF4-FFF2-40B4-BE49-F238E27FC236}">
                  <a16:creationId xmlns:a16="http://schemas.microsoft.com/office/drawing/2014/main" id="{F4D5CB64-F73F-1F46-BF9E-CF4306D005ED}"/>
                </a:ext>
              </a:extLst>
            </p:cNvPr>
            <p:cNvSpPr/>
            <p:nvPr/>
          </p:nvSpPr>
          <p:spPr>
            <a:xfrm>
              <a:off x="516249" y="1870354"/>
              <a:ext cx="42529" cy="42529"/>
            </a:xfrm>
            <a:prstGeom prst="rect">
              <a:avLst/>
            </a:prstGeom>
            <a:noFill/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687" name="Rectangle 686">
              <a:extLst>
                <a:ext uri="{FF2B5EF4-FFF2-40B4-BE49-F238E27FC236}">
                  <a16:creationId xmlns:a16="http://schemas.microsoft.com/office/drawing/2014/main" id="{1B3E44DC-9063-6446-B594-738B953EF605}"/>
                </a:ext>
              </a:extLst>
            </p:cNvPr>
            <p:cNvSpPr/>
            <p:nvPr/>
          </p:nvSpPr>
          <p:spPr>
            <a:xfrm>
              <a:off x="601308" y="1870354"/>
              <a:ext cx="42529" cy="42529"/>
            </a:xfrm>
            <a:prstGeom prst="rect">
              <a:avLst/>
            </a:prstGeom>
            <a:solidFill>
              <a:srgbClr val="C00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688" name="Rectangle 687">
              <a:extLst>
                <a:ext uri="{FF2B5EF4-FFF2-40B4-BE49-F238E27FC236}">
                  <a16:creationId xmlns:a16="http://schemas.microsoft.com/office/drawing/2014/main" id="{1EC95E19-7E2C-5C4E-981F-037599BA9B61}"/>
                </a:ext>
              </a:extLst>
            </p:cNvPr>
            <p:cNvSpPr/>
            <p:nvPr/>
          </p:nvSpPr>
          <p:spPr>
            <a:xfrm>
              <a:off x="643838" y="1870354"/>
              <a:ext cx="42529" cy="42529"/>
            </a:xfrm>
            <a:prstGeom prst="rect">
              <a:avLst/>
            </a:prstGeom>
            <a:solidFill>
              <a:srgbClr val="C00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689" name="Rectangle 688">
              <a:extLst>
                <a:ext uri="{FF2B5EF4-FFF2-40B4-BE49-F238E27FC236}">
                  <a16:creationId xmlns:a16="http://schemas.microsoft.com/office/drawing/2014/main" id="{80600B5A-AA14-2C42-A808-E4A2D0B3205E}"/>
                </a:ext>
              </a:extLst>
            </p:cNvPr>
            <p:cNvSpPr/>
            <p:nvPr/>
          </p:nvSpPr>
          <p:spPr>
            <a:xfrm>
              <a:off x="686367" y="1870354"/>
              <a:ext cx="42529" cy="42529"/>
            </a:xfrm>
            <a:prstGeom prst="rect">
              <a:avLst/>
            </a:prstGeom>
            <a:solidFill>
              <a:srgbClr val="C00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690" name="Rectangle 689">
              <a:extLst>
                <a:ext uri="{FF2B5EF4-FFF2-40B4-BE49-F238E27FC236}">
                  <a16:creationId xmlns:a16="http://schemas.microsoft.com/office/drawing/2014/main" id="{97ED1AE6-4E03-7341-BE22-0974D27CCFED}"/>
                </a:ext>
              </a:extLst>
            </p:cNvPr>
            <p:cNvSpPr/>
            <p:nvPr/>
          </p:nvSpPr>
          <p:spPr>
            <a:xfrm>
              <a:off x="728896" y="1870354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691" name="Rectangle 690">
              <a:extLst>
                <a:ext uri="{FF2B5EF4-FFF2-40B4-BE49-F238E27FC236}">
                  <a16:creationId xmlns:a16="http://schemas.microsoft.com/office/drawing/2014/main" id="{AA0AE94E-4BAA-7449-8A13-2F6E0541E3DD}"/>
                </a:ext>
              </a:extLst>
            </p:cNvPr>
            <p:cNvSpPr/>
            <p:nvPr/>
          </p:nvSpPr>
          <p:spPr>
            <a:xfrm>
              <a:off x="771426" y="1870354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692" name="Rectangle 691">
              <a:extLst>
                <a:ext uri="{FF2B5EF4-FFF2-40B4-BE49-F238E27FC236}">
                  <a16:creationId xmlns:a16="http://schemas.microsoft.com/office/drawing/2014/main" id="{C2A10C79-18B0-6245-8896-970D912E48AB}"/>
                </a:ext>
              </a:extLst>
            </p:cNvPr>
            <p:cNvSpPr/>
            <p:nvPr/>
          </p:nvSpPr>
          <p:spPr>
            <a:xfrm>
              <a:off x="813955" y="1870354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693" name="Rectangle 692">
              <a:extLst>
                <a:ext uri="{FF2B5EF4-FFF2-40B4-BE49-F238E27FC236}">
                  <a16:creationId xmlns:a16="http://schemas.microsoft.com/office/drawing/2014/main" id="{E37F6A40-F93E-854F-B95B-4AE728272C4E}"/>
                </a:ext>
              </a:extLst>
            </p:cNvPr>
            <p:cNvSpPr/>
            <p:nvPr/>
          </p:nvSpPr>
          <p:spPr>
            <a:xfrm>
              <a:off x="856484" y="1870354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694" name="Rectangle 693">
              <a:extLst>
                <a:ext uri="{FF2B5EF4-FFF2-40B4-BE49-F238E27FC236}">
                  <a16:creationId xmlns:a16="http://schemas.microsoft.com/office/drawing/2014/main" id="{586EF498-255B-EE4F-B0C9-991EB058BD47}"/>
                </a:ext>
              </a:extLst>
            </p:cNvPr>
            <p:cNvSpPr/>
            <p:nvPr/>
          </p:nvSpPr>
          <p:spPr>
            <a:xfrm>
              <a:off x="899014" y="1870354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714" name="Rectangle 713">
              <a:extLst>
                <a:ext uri="{FF2B5EF4-FFF2-40B4-BE49-F238E27FC236}">
                  <a16:creationId xmlns:a16="http://schemas.microsoft.com/office/drawing/2014/main" id="{6487A80B-07BE-FA44-B180-8E6B399980D1}"/>
                </a:ext>
              </a:extLst>
            </p:cNvPr>
            <p:cNvSpPr/>
            <p:nvPr/>
          </p:nvSpPr>
          <p:spPr>
            <a:xfrm>
              <a:off x="516249" y="1912884"/>
              <a:ext cx="42529" cy="42529"/>
            </a:xfrm>
            <a:prstGeom prst="rect">
              <a:avLst/>
            </a:prstGeom>
            <a:noFill/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715" name="Rectangle 714">
              <a:extLst>
                <a:ext uri="{FF2B5EF4-FFF2-40B4-BE49-F238E27FC236}">
                  <a16:creationId xmlns:a16="http://schemas.microsoft.com/office/drawing/2014/main" id="{38DF135B-8D54-1446-85BE-0DC4B8FE0DDD}"/>
                </a:ext>
              </a:extLst>
            </p:cNvPr>
            <p:cNvSpPr/>
            <p:nvPr/>
          </p:nvSpPr>
          <p:spPr>
            <a:xfrm>
              <a:off x="558779" y="1912884"/>
              <a:ext cx="42529" cy="42529"/>
            </a:xfrm>
            <a:prstGeom prst="rect">
              <a:avLst/>
            </a:prstGeom>
            <a:noFill/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716" name="Rectangle 715">
              <a:extLst>
                <a:ext uri="{FF2B5EF4-FFF2-40B4-BE49-F238E27FC236}">
                  <a16:creationId xmlns:a16="http://schemas.microsoft.com/office/drawing/2014/main" id="{A1A8DA72-D496-7C45-AE53-DB446CC5FA67}"/>
                </a:ext>
              </a:extLst>
            </p:cNvPr>
            <p:cNvSpPr/>
            <p:nvPr/>
          </p:nvSpPr>
          <p:spPr>
            <a:xfrm>
              <a:off x="601308" y="1912884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2F79E0C5-BAF4-CE4D-9CF2-BF2195B33404}"/>
                </a:ext>
              </a:extLst>
            </p:cNvPr>
            <p:cNvSpPr/>
            <p:nvPr/>
          </p:nvSpPr>
          <p:spPr>
            <a:xfrm>
              <a:off x="643838" y="1912884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718" name="Rectangle 717">
              <a:extLst>
                <a:ext uri="{FF2B5EF4-FFF2-40B4-BE49-F238E27FC236}">
                  <a16:creationId xmlns:a16="http://schemas.microsoft.com/office/drawing/2014/main" id="{D5864A83-18DA-B14F-813A-1AA3A8B407AA}"/>
                </a:ext>
              </a:extLst>
            </p:cNvPr>
            <p:cNvSpPr/>
            <p:nvPr/>
          </p:nvSpPr>
          <p:spPr>
            <a:xfrm>
              <a:off x="686367" y="1912884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719" name="Rectangle 718">
              <a:extLst>
                <a:ext uri="{FF2B5EF4-FFF2-40B4-BE49-F238E27FC236}">
                  <a16:creationId xmlns:a16="http://schemas.microsoft.com/office/drawing/2014/main" id="{0DDD3190-1CE8-6C4C-9AD0-7CF7E92EEC01}"/>
                </a:ext>
              </a:extLst>
            </p:cNvPr>
            <p:cNvSpPr/>
            <p:nvPr/>
          </p:nvSpPr>
          <p:spPr>
            <a:xfrm>
              <a:off x="728896" y="1912884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720" name="Rectangle 719">
              <a:extLst>
                <a:ext uri="{FF2B5EF4-FFF2-40B4-BE49-F238E27FC236}">
                  <a16:creationId xmlns:a16="http://schemas.microsoft.com/office/drawing/2014/main" id="{B2FF7BFF-BF3C-274A-95DD-FF7D36144612}"/>
                </a:ext>
              </a:extLst>
            </p:cNvPr>
            <p:cNvSpPr/>
            <p:nvPr/>
          </p:nvSpPr>
          <p:spPr>
            <a:xfrm>
              <a:off x="771426" y="1912884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721" name="Rectangle 720">
              <a:extLst>
                <a:ext uri="{FF2B5EF4-FFF2-40B4-BE49-F238E27FC236}">
                  <a16:creationId xmlns:a16="http://schemas.microsoft.com/office/drawing/2014/main" id="{15681183-34DA-BB45-A159-E6621C78F442}"/>
                </a:ext>
              </a:extLst>
            </p:cNvPr>
            <p:cNvSpPr/>
            <p:nvPr/>
          </p:nvSpPr>
          <p:spPr>
            <a:xfrm>
              <a:off x="813955" y="1912884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722" name="Rectangle 721">
              <a:extLst>
                <a:ext uri="{FF2B5EF4-FFF2-40B4-BE49-F238E27FC236}">
                  <a16:creationId xmlns:a16="http://schemas.microsoft.com/office/drawing/2014/main" id="{30AC80BA-E655-5646-ADD5-FF9D0E274C12}"/>
                </a:ext>
              </a:extLst>
            </p:cNvPr>
            <p:cNvSpPr/>
            <p:nvPr/>
          </p:nvSpPr>
          <p:spPr>
            <a:xfrm>
              <a:off x="856484" y="1912884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723" name="Rectangle 722">
              <a:extLst>
                <a:ext uri="{FF2B5EF4-FFF2-40B4-BE49-F238E27FC236}">
                  <a16:creationId xmlns:a16="http://schemas.microsoft.com/office/drawing/2014/main" id="{F26FA61C-A2B4-F74A-8199-1256920E0A92}"/>
                </a:ext>
              </a:extLst>
            </p:cNvPr>
            <p:cNvSpPr/>
            <p:nvPr/>
          </p:nvSpPr>
          <p:spPr>
            <a:xfrm>
              <a:off x="899014" y="1912884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743" name="Rectangle 742">
              <a:extLst>
                <a:ext uri="{FF2B5EF4-FFF2-40B4-BE49-F238E27FC236}">
                  <a16:creationId xmlns:a16="http://schemas.microsoft.com/office/drawing/2014/main" id="{813F2792-34A9-674F-ABC8-4657500AD739}"/>
                </a:ext>
              </a:extLst>
            </p:cNvPr>
            <p:cNvSpPr/>
            <p:nvPr/>
          </p:nvSpPr>
          <p:spPr>
            <a:xfrm>
              <a:off x="516249" y="1955413"/>
              <a:ext cx="42529" cy="42529"/>
            </a:xfrm>
            <a:prstGeom prst="rect">
              <a:avLst/>
            </a:prstGeom>
            <a:noFill/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744" name="Rectangle 743">
              <a:extLst>
                <a:ext uri="{FF2B5EF4-FFF2-40B4-BE49-F238E27FC236}">
                  <a16:creationId xmlns:a16="http://schemas.microsoft.com/office/drawing/2014/main" id="{1DCFA1D6-ADCA-624D-96E6-F4159AE60C8E}"/>
                </a:ext>
              </a:extLst>
            </p:cNvPr>
            <p:cNvSpPr/>
            <p:nvPr/>
          </p:nvSpPr>
          <p:spPr>
            <a:xfrm>
              <a:off x="558779" y="1955413"/>
              <a:ext cx="42529" cy="42529"/>
            </a:xfrm>
            <a:prstGeom prst="rect">
              <a:avLst/>
            </a:prstGeom>
            <a:noFill/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745" name="Rectangle 744">
              <a:extLst>
                <a:ext uri="{FF2B5EF4-FFF2-40B4-BE49-F238E27FC236}">
                  <a16:creationId xmlns:a16="http://schemas.microsoft.com/office/drawing/2014/main" id="{952755CD-703D-3D4E-8E7C-383BF3B10E1D}"/>
                </a:ext>
              </a:extLst>
            </p:cNvPr>
            <p:cNvSpPr/>
            <p:nvPr/>
          </p:nvSpPr>
          <p:spPr>
            <a:xfrm>
              <a:off x="601308" y="1955413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746" name="Rectangle 745">
              <a:extLst>
                <a:ext uri="{FF2B5EF4-FFF2-40B4-BE49-F238E27FC236}">
                  <a16:creationId xmlns:a16="http://schemas.microsoft.com/office/drawing/2014/main" id="{E14D8EB1-3272-E04E-BFCD-2BB75F63FE0C}"/>
                </a:ext>
              </a:extLst>
            </p:cNvPr>
            <p:cNvSpPr/>
            <p:nvPr/>
          </p:nvSpPr>
          <p:spPr>
            <a:xfrm>
              <a:off x="643838" y="1955413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747" name="Rectangle 746">
              <a:extLst>
                <a:ext uri="{FF2B5EF4-FFF2-40B4-BE49-F238E27FC236}">
                  <a16:creationId xmlns:a16="http://schemas.microsoft.com/office/drawing/2014/main" id="{3B58DD22-C363-814C-BC64-8C5202E952DC}"/>
                </a:ext>
              </a:extLst>
            </p:cNvPr>
            <p:cNvSpPr/>
            <p:nvPr/>
          </p:nvSpPr>
          <p:spPr>
            <a:xfrm>
              <a:off x="686367" y="1955413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748" name="Rectangle 747">
              <a:extLst>
                <a:ext uri="{FF2B5EF4-FFF2-40B4-BE49-F238E27FC236}">
                  <a16:creationId xmlns:a16="http://schemas.microsoft.com/office/drawing/2014/main" id="{D244B1A6-8505-7F4E-AA29-50A329CC2548}"/>
                </a:ext>
              </a:extLst>
            </p:cNvPr>
            <p:cNvSpPr/>
            <p:nvPr/>
          </p:nvSpPr>
          <p:spPr>
            <a:xfrm>
              <a:off x="728896" y="1955413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749" name="Rectangle 748">
              <a:extLst>
                <a:ext uri="{FF2B5EF4-FFF2-40B4-BE49-F238E27FC236}">
                  <a16:creationId xmlns:a16="http://schemas.microsoft.com/office/drawing/2014/main" id="{B2A80431-28A0-8740-AA4C-1B23B6A8E467}"/>
                </a:ext>
              </a:extLst>
            </p:cNvPr>
            <p:cNvSpPr/>
            <p:nvPr/>
          </p:nvSpPr>
          <p:spPr>
            <a:xfrm>
              <a:off x="771426" y="1955413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750" name="Rectangle 749">
              <a:extLst>
                <a:ext uri="{FF2B5EF4-FFF2-40B4-BE49-F238E27FC236}">
                  <a16:creationId xmlns:a16="http://schemas.microsoft.com/office/drawing/2014/main" id="{9422801F-5DD7-3E46-B573-C8BA9D58DB1E}"/>
                </a:ext>
              </a:extLst>
            </p:cNvPr>
            <p:cNvSpPr/>
            <p:nvPr/>
          </p:nvSpPr>
          <p:spPr>
            <a:xfrm>
              <a:off x="813955" y="1955413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751" name="Rectangle 750">
              <a:extLst>
                <a:ext uri="{FF2B5EF4-FFF2-40B4-BE49-F238E27FC236}">
                  <a16:creationId xmlns:a16="http://schemas.microsoft.com/office/drawing/2014/main" id="{1670DCFC-E20E-124F-90E6-F47F3A6E3E8F}"/>
                </a:ext>
              </a:extLst>
            </p:cNvPr>
            <p:cNvSpPr/>
            <p:nvPr/>
          </p:nvSpPr>
          <p:spPr>
            <a:xfrm>
              <a:off x="856484" y="1955413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752" name="Rectangle 751">
              <a:extLst>
                <a:ext uri="{FF2B5EF4-FFF2-40B4-BE49-F238E27FC236}">
                  <a16:creationId xmlns:a16="http://schemas.microsoft.com/office/drawing/2014/main" id="{3D4F5760-DDF3-4A49-8813-429AE0151304}"/>
                </a:ext>
              </a:extLst>
            </p:cNvPr>
            <p:cNvSpPr/>
            <p:nvPr/>
          </p:nvSpPr>
          <p:spPr>
            <a:xfrm>
              <a:off x="899014" y="1955413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772" name="Rectangle 771">
              <a:extLst>
                <a:ext uri="{FF2B5EF4-FFF2-40B4-BE49-F238E27FC236}">
                  <a16:creationId xmlns:a16="http://schemas.microsoft.com/office/drawing/2014/main" id="{79F8FAEA-8625-AE45-9287-824C773BACF5}"/>
                </a:ext>
              </a:extLst>
            </p:cNvPr>
            <p:cNvSpPr/>
            <p:nvPr/>
          </p:nvSpPr>
          <p:spPr>
            <a:xfrm>
              <a:off x="516249" y="1997943"/>
              <a:ext cx="42529" cy="42529"/>
            </a:xfrm>
            <a:prstGeom prst="rect">
              <a:avLst/>
            </a:prstGeom>
            <a:noFill/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773" name="Rectangle 772">
              <a:extLst>
                <a:ext uri="{FF2B5EF4-FFF2-40B4-BE49-F238E27FC236}">
                  <a16:creationId xmlns:a16="http://schemas.microsoft.com/office/drawing/2014/main" id="{117D1E35-C985-E742-B31E-26D0BC25AF8E}"/>
                </a:ext>
              </a:extLst>
            </p:cNvPr>
            <p:cNvSpPr/>
            <p:nvPr/>
          </p:nvSpPr>
          <p:spPr>
            <a:xfrm>
              <a:off x="558779" y="1997943"/>
              <a:ext cx="42529" cy="42529"/>
            </a:xfrm>
            <a:prstGeom prst="rect">
              <a:avLst/>
            </a:prstGeom>
            <a:noFill/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774" name="Rectangle 773">
              <a:extLst>
                <a:ext uri="{FF2B5EF4-FFF2-40B4-BE49-F238E27FC236}">
                  <a16:creationId xmlns:a16="http://schemas.microsoft.com/office/drawing/2014/main" id="{ECA07145-4FC9-9549-B71D-CA6DEC14A852}"/>
                </a:ext>
              </a:extLst>
            </p:cNvPr>
            <p:cNvSpPr/>
            <p:nvPr/>
          </p:nvSpPr>
          <p:spPr>
            <a:xfrm>
              <a:off x="601308" y="1997943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775" name="Rectangle 774">
              <a:extLst>
                <a:ext uri="{FF2B5EF4-FFF2-40B4-BE49-F238E27FC236}">
                  <a16:creationId xmlns:a16="http://schemas.microsoft.com/office/drawing/2014/main" id="{2C35A74C-E590-4A4C-B83F-6E197A845359}"/>
                </a:ext>
              </a:extLst>
            </p:cNvPr>
            <p:cNvSpPr/>
            <p:nvPr/>
          </p:nvSpPr>
          <p:spPr>
            <a:xfrm>
              <a:off x="643838" y="1997943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776" name="Rectangle 775">
              <a:extLst>
                <a:ext uri="{FF2B5EF4-FFF2-40B4-BE49-F238E27FC236}">
                  <a16:creationId xmlns:a16="http://schemas.microsoft.com/office/drawing/2014/main" id="{5916A450-243D-8B42-B81D-BD55DC38D102}"/>
                </a:ext>
              </a:extLst>
            </p:cNvPr>
            <p:cNvSpPr/>
            <p:nvPr/>
          </p:nvSpPr>
          <p:spPr>
            <a:xfrm>
              <a:off x="686367" y="1997943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777" name="Rectangle 776">
              <a:extLst>
                <a:ext uri="{FF2B5EF4-FFF2-40B4-BE49-F238E27FC236}">
                  <a16:creationId xmlns:a16="http://schemas.microsoft.com/office/drawing/2014/main" id="{6C782EAF-C29F-8745-AADF-BA46FBBA0FD3}"/>
                </a:ext>
              </a:extLst>
            </p:cNvPr>
            <p:cNvSpPr/>
            <p:nvPr/>
          </p:nvSpPr>
          <p:spPr>
            <a:xfrm>
              <a:off x="728896" y="1997943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778" name="Rectangle 777">
              <a:extLst>
                <a:ext uri="{FF2B5EF4-FFF2-40B4-BE49-F238E27FC236}">
                  <a16:creationId xmlns:a16="http://schemas.microsoft.com/office/drawing/2014/main" id="{36387A7B-F17A-A746-AC11-359B4C99CD8F}"/>
                </a:ext>
              </a:extLst>
            </p:cNvPr>
            <p:cNvSpPr/>
            <p:nvPr/>
          </p:nvSpPr>
          <p:spPr>
            <a:xfrm>
              <a:off x="771426" y="1997943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779" name="Rectangle 778">
              <a:extLst>
                <a:ext uri="{FF2B5EF4-FFF2-40B4-BE49-F238E27FC236}">
                  <a16:creationId xmlns:a16="http://schemas.microsoft.com/office/drawing/2014/main" id="{A3ECBDA1-2977-3147-808E-6C63E9F6A3A9}"/>
                </a:ext>
              </a:extLst>
            </p:cNvPr>
            <p:cNvSpPr/>
            <p:nvPr/>
          </p:nvSpPr>
          <p:spPr>
            <a:xfrm>
              <a:off x="813955" y="1997943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780" name="Rectangle 779">
              <a:extLst>
                <a:ext uri="{FF2B5EF4-FFF2-40B4-BE49-F238E27FC236}">
                  <a16:creationId xmlns:a16="http://schemas.microsoft.com/office/drawing/2014/main" id="{EF42D6C1-F95C-2D41-9A4F-52828364C6DA}"/>
                </a:ext>
              </a:extLst>
            </p:cNvPr>
            <p:cNvSpPr/>
            <p:nvPr/>
          </p:nvSpPr>
          <p:spPr>
            <a:xfrm>
              <a:off x="856484" y="1997943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781" name="Rectangle 780">
              <a:extLst>
                <a:ext uri="{FF2B5EF4-FFF2-40B4-BE49-F238E27FC236}">
                  <a16:creationId xmlns:a16="http://schemas.microsoft.com/office/drawing/2014/main" id="{34D50C54-6892-C245-AF3A-1C6200B60C48}"/>
                </a:ext>
              </a:extLst>
            </p:cNvPr>
            <p:cNvSpPr/>
            <p:nvPr/>
          </p:nvSpPr>
          <p:spPr>
            <a:xfrm>
              <a:off x="899014" y="1997943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801" name="Rectangle 800">
              <a:extLst>
                <a:ext uri="{FF2B5EF4-FFF2-40B4-BE49-F238E27FC236}">
                  <a16:creationId xmlns:a16="http://schemas.microsoft.com/office/drawing/2014/main" id="{239894C6-32D5-BC47-AE86-C5BE9F88D6BD}"/>
                </a:ext>
              </a:extLst>
            </p:cNvPr>
            <p:cNvSpPr/>
            <p:nvPr/>
          </p:nvSpPr>
          <p:spPr>
            <a:xfrm>
              <a:off x="516249" y="2040472"/>
              <a:ext cx="42529" cy="42529"/>
            </a:xfrm>
            <a:prstGeom prst="rect">
              <a:avLst/>
            </a:prstGeom>
            <a:noFill/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802" name="Rectangle 801">
              <a:extLst>
                <a:ext uri="{FF2B5EF4-FFF2-40B4-BE49-F238E27FC236}">
                  <a16:creationId xmlns:a16="http://schemas.microsoft.com/office/drawing/2014/main" id="{8CAD62D7-4F28-3F46-88AB-3245247280F6}"/>
                </a:ext>
              </a:extLst>
            </p:cNvPr>
            <p:cNvSpPr/>
            <p:nvPr/>
          </p:nvSpPr>
          <p:spPr>
            <a:xfrm>
              <a:off x="558779" y="2040472"/>
              <a:ext cx="42529" cy="42529"/>
            </a:xfrm>
            <a:prstGeom prst="rect">
              <a:avLst/>
            </a:prstGeom>
            <a:noFill/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803" name="Rectangle 802">
              <a:extLst>
                <a:ext uri="{FF2B5EF4-FFF2-40B4-BE49-F238E27FC236}">
                  <a16:creationId xmlns:a16="http://schemas.microsoft.com/office/drawing/2014/main" id="{AB3B3392-14AC-5147-BBAE-BB0A420FA825}"/>
                </a:ext>
              </a:extLst>
            </p:cNvPr>
            <p:cNvSpPr/>
            <p:nvPr/>
          </p:nvSpPr>
          <p:spPr>
            <a:xfrm>
              <a:off x="601308" y="2040472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804" name="Rectangle 803">
              <a:extLst>
                <a:ext uri="{FF2B5EF4-FFF2-40B4-BE49-F238E27FC236}">
                  <a16:creationId xmlns:a16="http://schemas.microsoft.com/office/drawing/2014/main" id="{73DB3165-5B56-6942-A5C2-25DC33D5FA35}"/>
                </a:ext>
              </a:extLst>
            </p:cNvPr>
            <p:cNvSpPr/>
            <p:nvPr/>
          </p:nvSpPr>
          <p:spPr>
            <a:xfrm>
              <a:off x="643838" y="2040472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805" name="Rectangle 804">
              <a:extLst>
                <a:ext uri="{FF2B5EF4-FFF2-40B4-BE49-F238E27FC236}">
                  <a16:creationId xmlns:a16="http://schemas.microsoft.com/office/drawing/2014/main" id="{14BFF312-E6E6-3642-9ABD-564F182E6572}"/>
                </a:ext>
              </a:extLst>
            </p:cNvPr>
            <p:cNvSpPr/>
            <p:nvPr/>
          </p:nvSpPr>
          <p:spPr>
            <a:xfrm>
              <a:off x="686367" y="2040472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806" name="Rectangle 805">
              <a:extLst>
                <a:ext uri="{FF2B5EF4-FFF2-40B4-BE49-F238E27FC236}">
                  <a16:creationId xmlns:a16="http://schemas.microsoft.com/office/drawing/2014/main" id="{E77FED8D-624E-E84E-B90E-484EDDF88CE8}"/>
                </a:ext>
              </a:extLst>
            </p:cNvPr>
            <p:cNvSpPr/>
            <p:nvPr/>
          </p:nvSpPr>
          <p:spPr>
            <a:xfrm>
              <a:off x="728896" y="2040472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807" name="Rectangle 806">
              <a:extLst>
                <a:ext uri="{FF2B5EF4-FFF2-40B4-BE49-F238E27FC236}">
                  <a16:creationId xmlns:a16="http://schemas.microsoft.com/office/drawing/2014/main" id="{C07821C2-F942-804D-9062-D5DC82188546}"/>
                </a:ext>
              </a:extLst>
            </p:cNvPr>
            <p:cNvSpPr/>
            <p:nvPr/>
          </p:nvSpPr>
          <p:spPr>
            <a:xfrm>
              <a:off x="771426" y="2040472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808" name="Rectangle 807">
              <a:extLst>
                <a:ext uri="{FF2B5EF4-FFF2-40B4-BE49-F238E27FC236}">
                  <a16:creationId xmlns:a16="http://schemas.microsoft.com/office/drawing/2014/main" id="{F7EF3E55-4484-6E45-8912-615010F1128E}"/>
                </a:ext>
              </a:extLst>
            </p:cNvPr>
            <p:cNvSpPr/>
            <p:nvPr/>
          </p:nvSpPr>
          <p:spPr>
            <a:xfrm>
              <a:off x="813955" y="2040472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809" name="Rectangle 808">
              <a:extLst>
                <a:ext uri="{FF2B5EF4-FFF2-40B4-BE49-F238E27FC236}">
                  <a16:creationId xmlns:a16="http://schemas.microsoft.com/office/drawing/2014/main" id="{ECC326D9-17AA-DF47-ACA6-F756373C9B7A}"/>
                </a:ext>
              </a:extLst>
            </p:cNvPr>
            <p:cNvSpPr/>
            <p:nvPr/>
          </p:nvSpPr>
          <p:spPr>
            <a:xfrm>
              <a:off x="856484" y="2040472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810" name="Rectangle 809">
              <a:extLst>
                <a:ext uri="{FF2B5EF4-FFF2-40B4-BE49-F238E27FC236}">
                  <a16:creationId xmlns:a16="http://schemas.microsoft.com/office/drawing/2014/main" id="{1A5190FB-C7E7-7F4F-A008-4C5A50BD6948}"/>
                </a:ext>
              </a:extLst>
            </p:cNvPr>
            <p:cNvSpPr/>
            <p:nvPr/>
          </p:nvSpPr>
          <p:spPr>
            <a:xfrm>
              <a:off x="899014" y="2040472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830" name="Rectangle 829">
              <a:extLst>
                <a:ext uri="{FF2B5EF4-FFF2-40B4-BE49-F238E27FC236}">
                  <a16:creationId xmlns:a16="http://schemas.microsoft.com/office/drawing/2014/main" id="{3E29C6AD-513D-F443-8DAC-D09957E4EB35}"/>
                </a:ext>
              </a:extLst>
            </p:cNvPr>
            <p:cNvSpPr/>
            <p:nvPr/>
          </p:nvSpPr>
          <p:spPr>
            <a:xfrm>
              <a:off x="516249" y="2083001"/>
              <a:ext cx="42529" cy="425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831" name="Rectangle 830">
              <a:extLst>
                <a:ext uri="{FF2B5EF4-FFF2-40B4-BE49-F238E27FC236}">
                  <a16:creationId xmlns:a16="http://schemas.microsoft.com/office/drawing/2014/main" id="{FEE91073-9F21-8146-8172-D757FC6E7AA5}"/>
                </a:ext>
              </a:extLst>
            </p:cNvPr>
            <p:cNvSpPr/>
            <p:nvPr/>
          </p:nvSpPr>
          <p:spPr>
            <a:xfrm>
              <a:off x="558779" y="2083001"/>
              <a:ext cx="42529" cy="425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832" name="Rectangle 831">
              <a:extLst>
                <a:ext uri="{FF2B5EF4-FFF2-40B4-BE49-F238E27FC236}">
                  <a16:creationId xmlns:a16="http://schemas.microsoft.com/office/drawing/2014/main" id="{65889FA7-8AC2-1E4D-98F8-60BDDAD91E0F}"/>
                </a:ext>
              </a:extLst>
            </p:cNvPr>
            <p:cNvSpPr/>
            <p:nvPr/>
          </p:nvSpPr>
          <p:spPr>
            <a:xfrm>
              <a:off x="601308" y="2083001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833" name="Rectangle 832">
              <a:extLst>
                <a:ext uri="{FF2B5EF4-FFF2-40B4-BE49-F238E27FC236}">
                  <a16:creationId xmlns:a16="http://schemas.microsoft.com/office/drawing/2014/main" id="{D5C8B3CE-DC22-7245-8F1E-66CEB7FD6486}"/>
                </a:ext>
              </a:extLst>
            </p:cNvPr>
            <p:cNvSpPr/>
            <p:nvPr/>
          </p:nvSpPr>
          <p:spPr>
            <a:xfrm>
              <a:off x="643838" y="2083001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834" name="Rectangle 833">
              <a:extLst>
                <a:ext uri="{FF2B5EF4-FFF2-40B4-BE49-F238E27FC236}">
                  <a16:creationId xmlns:a16="http://schemas.microsoft.com/office/drawing/2014/main" id="{8FCB60BC-441C-CD4C-96A3-25E0C8C53659}"/>
                </a:ext>
              </a:extLst>
            </p:cNvPr>
            <p:cNvSpPr/>
            <p:nvPr/>
          </p:nvSpPr>
          <p:spPr>
            <a:xfrm>
              <a:off x="686367" y="2083001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835" name="Rectangle 834">
              <a:extLst>
                <a:ext uri="{FF2B5EF4-FFF2-40B4-BE49-F238E27FC236}">
                  <a16:creationId xmlns:a16="http://schemas.microsoft.com/office/drawing/2014/main" id="{74CEDAB8-933A-B441-A647-D5A56789D5B1}"/>
                </a:ext>
              </a:extLst>
            </p:cNvPr>
            <p:cNvSpPr/>
            <p:nvPr/>
          </p:nvSpPr>
          <p:spPr>
            <a:xfrm>
              <a:off x="728896" y="2083001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836" name="Rectangle 835">
              <a:extLst>
                <a:ext uri="{FF2B5EF4-FFF2-40B4-BE49-F238E27FC236}">
                  <a16:creationId xmlns:a16="http://schemas.microsoft.com/office/drawing/2014/main" id="{0A5F0146-D38C-354D-9B09-6003EC58D4B3}"/>
                </a:ext>
              </a:extLst>
            </p:cNvPr>
            <p:cNvSpPr/>
            <p:nvPr/>
          </p:nvSpPr>
          <p:spPr>
            <a:xfrm>
              <a:off x="771426" y="2083001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837" name="Rectangle 836">
              <a:extLst>
                <a:ext uri="{FF2B5EF4-FFF2-40B4-BE49-F238E27FC236}">
                  <a16:creationId xmlns:a16="http://schemas.microsoft.com/office/drawing/2014/main" id="{079E0419-5D4B-794D-83F1-EC3410466E7D}"/>
                </a:ext>
              </a:extLst>
            </p:cNvPr>
            <p:cNvSpPr/>
            <p:nvPr/>
          </p:nvSpPr>
          <p:spPr>
            <a:xfrm>
              <a:off x="813955" y="2083001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838" name="Rectangle 837">
              <a:extLst>
                <a:ext uri="{FF2B5EF4-FFF2-40B4-BE49-F238E27FC236}">
                  <a16:creationId xmlns:a16="http://schemas.microsoft.com/office/drawing/2014/main" id="{19B4B187-2C23-8B40-BBBC-9D6F8FDE356C}"/>
                </a:ext>
              </a:extLst>
            </p:cNvPr>
            <p:cNvSpPr/>
            <p:nvPr/>
          </p:nvSpPr>
          <p:spPr>
            <a:xfrm>
              <a:off x="856484" y="2083001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839" name="Rectangle 838">
              <a:extLst>
                <a:ext uri="{FF2B5EF4-FFF2-40B4-BE49-F238E27FC236}">
                  <a16:creationId xmlns:a16="http://schemas.microsoft.com/office/drawing/2014/main" id="{C99F30CE-A84E-A948-89E1-1B265C7554FD}"/>
                </a:ext>
              </a:extLst>
            </p:cNvPr>
            <p:cNvSpPr/>
            <p:nvPr/>
          </p:nvSpPr>
          <p:spPr>
            <a:xfrm>
              <a:off x="899014" y="2083001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859" name="Rectangle 858">
              <a:extLst>
                <a:ext uri="{FF2B5EF4-FFF2-40B4-BE49-F238E27FC236}">
                  <a16:creationId xmlns:a16="http://schemas.microsoft.com/office/drawing/2014/main" id="{4528DF33-C100-3F45-A139-6B76B5F1C848}"/>
                </a:ext>
              </a:extLst>
            </p:cNvPr>
            <p:cNvSpPr/>
            <p:nvPr/>
          </p:nvSpPr>
          <p:spPr>
            <a:xfrm>
              <a:off x="516249" y="2125531"/>
              <a:ext cx="42529" cy="425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860" name="Rectangle 859">
              <a:extLst>
                <a:ext uri="{FF2B5EF4-FFF2-40B4-BE49-F238E27FC236}">
                  <a16:creationId xmlns:a16="http://schemas.microsoft.com/office/drawing/2014/main" id="{AF160CFE-F1EC-B244-9103-DC39FC30BF66}"/>
                </a:ext>
              </a:extLst>
            </p:cNvPr>
            <p:cNvSpPr/>
            <p:nvPr/>
          </p:nvSpPr>
          <p:spPr>
            <a:xfrm>
              <a:off x="558779" y="2125531"/>
              <a:ext cx="42529" cy="425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861" name="Rectangle 860">
              <a:extLst>
                <a:ext uri="{FF2B5EF4-FFF2-40B4-BE49-F238E27FC236}">
                  <a16:creationId xmlns:a16="http://schemas.microsoft.com/office/drawing/2014/main" id="{7DCF1978-B61F-944E-AC84-7B9B08186DCB}"/>
                </a:ext>
              </a:extLst>
            </p:cNvPr>
            <p:cNvSpPr/>
            <p:nvPr/>
          </p:nvSpPr>
          <p:spPr>
            <a:xfrm>
              <a:off x="601308" y="2125531"/>
              <a:ext cx="42529" cy="425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862" name="Rectangle 861">
              <a:extLst>
                <a:ext uri="{FF2B5EF4-FFF2-40B4-BE49-F238E27FC236}">
                  <a16:creationId xmlns:a16="http://schemas.microsoft.com/office/drawing/2014/main" id="{64EE823E-1603-474D-A279-39AC1064FF29}"/>
                </a:ext>
              </a:extLst>
            </p:cNvPr>
            <p:cNvSpPr/>
            <p:nvPr/>
          </p:nvSpPr>
          <p:spPr>
            <a:xfrm>
              <a:off x="643838" y="2125531"/>
              <a:ext cx="42529" cy="425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863" name="Rectangle 862">
              <a:extLst>
                <a:ext uri="{FF2B5EF4-FFF2-40B4-BE49-F238E27FC236}">
                  <a16:creationId xmlns:a16="http://schemas.microsoft.com/office/drawing/2014/main" id="{1A9EF5C8-9BF1-884C-8A12-FBCE1D4255B2}"/>
                </a:ext>
              </a:extLst>
            </p:cNvPr>
            <p:cNvSpPr/>
            <p:nvPr/>
          </p:nvSpPr>
          <p:spPr>
            <a:xfrm>
              <a:off x="686367" y="2125531"/>
              <a:ext cx="42529" cy="425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864" name="Rectangle 863">
              <a:extLst>
                <a:ext uri="{FF2B5EF4-FFF2-40B4-BE49-F238E27FC236}">
                  <a16:creationId xmlns:a16="http://schemas.microsoft.com/office/drawing/2014/main" id="{FF0F6051-2D87-3449-82A9-4DD6A830CCC2}"/>
                </a:ext>
              </a:extLst>
            </p:cNvPr>
            <p:cNvSpPr/>
            <p:nvPr/>
          </p:nvSpPr>
          <p:spPr>
            <a:xfrm>
              <a:off x="728896" y="2125531"/>
              <a:ext cx="42529" cy="425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865" name="Rectangle 864">
              <a:extLst>
                <a:ext uri="{FF2B5EF4-FFF2-40B4-BE49-F238E27FC236}">
                  <a16:creationId xmlns:a16="http://schemas.microsoft.com/office/drawing/2014/main" id="{14318763-6205-0741-9858-9ECC2C3F04CF}"/>
                </a:ext>
              </a:extLst>
            </p:cNvPr>
            <p:cNvSpPr/>
            <p:nvPr/>
          </p:nvSpPr>
          <p:spPr>
            <a:xfrm>
              <a:off x="771426" y="2125531"/>
              <a:ext cx="42529" cy="425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866" name="Rectangle 865">
              <a:extLst>
                <a:ext uri="{FF2B5EF4-FFF2-40B4-BE49-F238E27FC236}">
                  <a16:creationId xmlns:a16="http://schemas.microsoft.com/office/drawing/2014/main" id="{0D1D3894-6A58-B04D-A5F3-4E6CAB29C594}"/>
                </a:ext>
              </a:extLst>
            </p:cNvPr>
            <p:cNvSpPr/>
            <p:nvPr/>
          </p:nvSpPr>
          <p:spPr>
            <a:xfrm>
              <a:off x="813955" y="2125531"/>
              <a:ext cx="42529" cy="425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867" name="Rectangle 866">
              <a:extLst>
                <a:ext uri="{FF2B5EF4-FFF2-40B4-BE49-F238E27FC236}">
                  <a16:creationId xmlns:a16="http://schemas.microsoft.com/office/drawing/2014/main" id="{9DE862C1-D134-5E49-BC3D-54A059C13035}"/>
                </a:ext>
              </a:extLst>
            </p:cNvPr>
            <p:cNvSpPr/>
            <p:nvPr/>
          </p:nvSpPr>
          <p:spPr>
            <a:xfrm>
              <a:off x="856484" y="2125531"/>
              <a:ext cx="42529" cy="425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868" name="Rectangle 867">
              <a:extLst>
                <a:ext uri="{FF2B5EF4-FFF2-40B4-BE49-F238E27FC236}">
                  <a16:creationId xmlns:a16="http://schemas.microsoft.com/office/drawing/2014/main" id="{8F910D48-040E-5342-963A-763189E07C37}"/>
                </a:ext>
              </a:extLst>
            </p:cNvPr>
            <p:cNvSpPr/>
            <p:nvPr/>
          </p:nvSpPr>
          <p:spPr>
            <a:xfrm>
              <a:off x="899014" y="2125531"/>
              <a:ext cx="42529" cy="425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888" name="Rectangle 887">
              <a:extLst>
                <a:ext uri="{FF2B5EF4-FFF2-40B4-BE49-F238E27FC236}">
                  <a16:creationId xmlns:a16="http://schemas.microsoft.com/office/drawing/2014/main" id="{3749B8DD-1FAE-874B-8AED-ED81B9E68DAD}"/>
                </a:ext>
              </a:extLst>
            </p:cNvPr>
            <p:cNvSpPr/>
            <p:nvPr/>
          </p:nvSpPr>
          <p:spPr>
            <a:xfrm>
              <a:off x="516249" y="2168060"/>
              <a:ext cx="42529" cy="425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889" name="Rectangle 888">
              <a:extLst>
                <a:ext uri="{FF2B5EF4-FFF2-40B4-BE49-F238E27FC236}">
                  <a16:creationId xmlns:a16="http://schemas.microsoft.com/office/drawing/2014/main" id="{C8909D97-980C-4348-8D92-A47885DA562C}"/>
                </a:ext>
              </a:extLst>
            </p:cNvPr>
            <p:cNvSpPr/>
            <p:nvPr/>
          </p:nvSpPr>
          <p:spPr>
            <a:xfrm>
              <a:off x="558779" y="2168060"/>
              <a:ext cx="42529" cy="425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890" name="Rectangle 889">
              <a:extLst>
                <a:ext uri="{FF2B5EF4-FFF2-40B4-BE49-F238E27FC236}">
                  <a16:creationId xmlns:a16="http://schemas.microsoft.com/office/drawing/2014/main" id="{E03681FC-F7C3-EF41-8906-D31E600D40B1}"/>
                </a:ext>
              </a:extLst>
            </p:cNvPr>
            <p:cNvSpPr/>
            <p:nvPr/>
          </p:nvSpPr>
          <p:spPr>
            <a:xfrm>
              <a:off x="601308" y="2168060"/>
              <a:ext cx="42529" cy="425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891" name="Rectangle 890">
              <a:extLst>
                <a:ext uri="{FF2B5EF4-FFF2-40B4-BE49-F238E27FC236}">
                  <a16:creationId xmlns:a16="http://schemas.microsoft.com/office/drawing/2014/main" id="{4A27C910-3636-E04E-B9B1-94505FF74F32}"/>
                </a:ext>
              </a:extLst>
            </p:cNvPr>
            <p:cNvSpPr/>
            <p:nvPr/>
          </p:nvSpPr>
          <p:spPr>
            <a:xfrm>
              <a:off x="643838" y="2168060"/>
              <a:ext cx="42529" cy="425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892" name="Rectangle 891">
              <a:extLst>
                <a:ext uri="{FF2B5EF4-FFF2-40B4-BE49-F238E27FC236}">
                  <a16:creationId xmlns:a16="http://schemas.microsoft.com/office/drawing/2014/main" id="{12BC6315-379D-3C46-BDD5-8A2E5F0B168D}"/>
                </a:ext>
              </a:extLst>
            </p:cNvPr>
            <p:cNvSpPr/>
            <p:nvPr/>
          </p:nvSpPr>
          <p:spPr>
            <a:xfrm>
              <a:off x="686367" y="2168060"/>
              <a:ext cx="42529" cy="425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893" name="Rectangle 892">
              <a:extLst>
                <a:ext uri="{FF2B5EF4-FFF2-40B4-BE49-F238E27FC236}">
                  <a16:creationId xmlns:a16="http://schemas.microsoft.com/office/drawing/2014/main" id="{8762E8AD-181B-EF4C-B640-3B4FAA640B0E}"/>
                </a:ext>
              </a:extLst>
            </p:cNvPr>
            <p:cNvSpPr/>
            <p:nvPr/>
          </p:nvSpPr>
          <p:spPr>
            <a:xfrm>
              <a:off x="728896" y="2168060"/>
              <a:ext cx="42529" cy="425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894" name="Rectangle 893">
              <a:extLst>
                <a:ext uri="{FF2B5EF4-FFF2-40B4-BE49-F238E27FC236}">
                  <a16:creationId xmlns:a16="http://schemas.microsoft.com/office/drawing/2014/main" id="{5713BC6D-7FB4-044B-B9BE-A9FBF5C81C38}"/>
                </a:ext>
              </a:extLst>
            </p:cNvPr>
            <p:cNvSpPr/>
            <p:nvPr/>
          </p:nvSpPr>
          <p:spPr>
            <a:xfrm>
              <a:off x="771426" y="2168060"/>
              <a:ext cx="42529" cy="425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895" name="Rectangle 894">
              <a:extLst>
                <a:ext uri="{FF2B5EF4-FFF2-40B4-BE49-F238E27FC236}">
                  <a16:creationId xmlns:a16="http://schemas.microsoft.com/office/drawing/2014/main" id="{3E42A27D-A5DD-3D4B-9136-5CB2D67481C9}"/>
                </a:ext>
              </a:extLst>
            </p:cNvPr>
            <p:cNvSpPr/>
            <p:nvPr/>
          </p:nvSpPr>
          <p:spPr>
            <a:xfrm>
              <a:off x="813955" y="2168060"/>
              <a:ext cx="42529" cy="425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896" name="Rectangle 895">
              <a:extLst>
                <a:ext uri="{FF2B5EF4-FFF2-40B4-BE49-F238E27FC236}">
                  <a16:creationId xmlns:a16="http://schemas.microsoft.com/office/drawing/2014/main" id="{B0038EE6-DC2E-AB41-866E-F08526364C9C}"/>
                </a:ext>
              </a:extLst>
            </p:cNvPr>
            <p:cNvSpPr/>
            <p:nvPr/>
          </p:nvSpPr>
          <p:spPr>
            <a:xfrm>
              <a:off x="856484" y="2168060"/>
              <a:ext cx="42529" cy="425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897" name="Rectangle 896">
              <a:extLst>
                <a:ext uri="{FF2B5EF4-FFF2-40B4-BE49-F238E27FC236}">
                  <a16:creationId xmlns:a16="http://schemas.microsoft.com/office/drawing/2014/main" id="{AD3A4F02-60CC-4847-B484-95A1AD78B086}"/>
                </a:ext>
              </a:extLst>
            </p:cNvPr>
            <p:cNvSpPr/>
            <p:nvPr/>
          </p:nvSpPr>
          <p:spPr>
            <a:xfrm>
              <a:off x="899014" y="2168060"/>
              <a:ext cx="42529" cy="425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63" name="Rectangle 1062">
              <a:extLst>
                <a:ext uri="{FF2B5EF4-FFF2-40B4-BE49-F238E27FC236}">
                  <a16:creationId xmlns:a16="http://schemas.microsoft.com/office/drawing/2014/main" id="{4BAF305D-5596-1049-B9F9-B91BFD19CCC6}"/>
                </a:ext>
              </a:extLst>
            </p:cNvPr>
            <p:cNvSpPr/>
            <p:nvPr/>
          </p:nvSpPr>
          <p:spPr>
            <a:xfrm>
              <a:off x="516246" y="1785295"/>
              <a:ext cx="425294" cy="4273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05" name="TextBox 1104">
              <a:extLst>
                <a:ext uri="{FF2B5EF4-FFF2-40B4-BE49-F238E27FC236}">
                  <a16:creationId xmlns:a16="http://schemas.microsoft.com/office/drawing/2014/main" id="{9C022F23-8672-2D4A-BD95-653DDE426852}"/>
                </a:ext>
              </a:extLst>
            </p:cNvPr>
            <p:cNvSpPr txBox="1"/>
            <p:nvPr/>
          </p:nvSpPr>
          <p:spPr>
            <a:xfrm>
              <a:off x="441927" y="2092306"/>
              <a:ext cx="278482" cy="153903"/>
            </a:xfrm>
            <a:prstGeom prst="rect">
              <a:avLst/>
            </a:prstGeom>
            <a:noFill/>
            <a:ln w="381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" b="1" dirty="0">
                  <a:latin typeface="Helvetica" pitchFamily="2" charset="0"/>
                </a:rPr>
                <a:t>37</a:t>
              </a:r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66442A5E-4834-4A48-8898-27A32031CBEA}"/>
                </a:ext>
              </a:extLst>
            </p:cNvPr>
            <p:cNvSpPr/>
            <p:nvPr/>
          </p:nvSpPr>
          <p:spPr>
            <a:xfrm>
              <a:off x="596652" y="1701962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32" name="Rectangle 1131">
              <a:extLst>
                <a:ext uri="{FF2B5EF4-FFF2-40B4-BE49-F238E27FC236}">
                  <a16:creationId xmlns:a16="http://schemas.microsoft.com/office/drawing/2014/main" id="{6C31239A-3429-7846-9EF9-7AB17543519D}"/>
                </a:ext>
              </a:extLst>
            </p:cNvPr>
            <p:cNvSpPr/>
            <p:nvPr/>
          </p:nvSpPr>
          <p:spPr>
            <a:xfrm>
              <a:off x="639182" y="1701962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D4BD9CCD-A216-7642-A813-6D4C2A1F80DC}"/>
                </a:ext>
              </a:extLst>
            </p:cNvPr>
            <p:cNvSpPr/>
            <p:nvPr/>
          </p:nvSpPr>
          <p:spPr>
            <a:xfrm>
              <a:off x="681711" y="1701962"/>
              <a:ext cx="42529" cy="42529"/>
            </a:xfrm>
            <a:prstGeom prst="rect">
              <a:avLst/>
            </a:prstGeom>
            <a:solidFill>
              <a:srgbClr val="C00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B6057572-150C-E240-ACE3-F391AD8CA202}"/>
                </a:ext>
              </a:extLst>
            </p:cNvPr>
            <p:cNvSpPr/>
            <p:nvPr/>
          </p:nvSpPr>
          <p:spPr>
            <a:xfrm>
              <a:off x="724241" y="1701962"/>
              <a:ext cx="42529" cy="42529"/>
            </a:xfrm>
            <a:prstGeom prst="rect">
              <a:avLst/>
            </a:prstGeom>
            <a:solidFill>
              <a:srgbClr val="C00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35" name="Rectangle 1134">
              <a:extLst>
                <a:ext uri="{FF2B5EF4-FFF2-40B4-BE49-F238E27FC236}">
                  <a16:creationId xmlns:a16="http://schemas.microsoft.com/office/drawing/2014/main" id="{A77F67F8-FA4D-FD4C-BF15-D31AE91E0CAD}"/>
                </a:ext>
              </a:extLst>
            </p:cNvPr>
            <p:cNvSpPr/>
            <p:nvPr/>
          </p:nvSpPr>
          <p:spPr>
            <a:xfrm>
              <a:off x="766770" y="1701962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36" name="Rectangle 1135">
              <a:extLst>
                <a:ext uri="{FF2B5EF4-FFF2-40B4-BE49-F238E27FC236}">
                  <a16:creationId xmlns:a16="http://schemas.microsoft.com/office/drawing/2014/main" id="{45410BD6-2DAF-8C4E-BD4A-20512D5DDF39}"/>
                </a:ext>
              </a:extLst>
            </p:cNvPr>
            <p:cNvSpPr/>
            <p:nvPr/>
          </p:nvSpPr>
          <p:spPr>
            <a:xfrm>
              <a:off x="809299" y="1701962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20B47515-D3E7-EE4A-A35E-690E0193F457}"/>
                </a:ext>
              </a:extLst>
            </p:cNvPr>
            <p:cNvSpPr/>
            <p:nvPr/>
          </p:nvSpPr>
          <p:spPr>
            <a:xfrm>
              <a:off x="851829" y="1701962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38" name="Rectangle 1137">
              <a:extLst>
                <a:ext uri="{FF2B5EF4-FFF2-40B4-BE49-F238E27FC236}">
                  <a16:creationId xmlns:a16="http://schemas.microsoft.com/office/drawing/2014/main" id="{16BE58EF-9E9A-8547-973C-5651C8A9E39A}"/>
                </a:ext>
              </a:extLst>
            </p:cNvPr>
            <p:cNvSpPr/>
            <p:nvPr/>
          </p:nvSpPr>
          <p:spPr>
            <a:xfrm>
              <a:off x="894358" y="1701962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721A19BB-B542-7C4B-9CBA-204AC5273282}"/>
                </a:ext>
              </a:extLst>
            </p:cNvPr>
            <p:cNvSpPr/>
            <p:nvPr/>
          </p:nvSpPr>
          <p:spPr>
            <a:xfrm>
              <a:off x="936887" y="1701962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30E4DEFF-6662-AC40-AFA4-9C10D2779DF7}"/>
                </a:ext>
              </a:extLst>
            </p:cNvPr>
            <p:cNvSpPr/>
            <p:nvPr/>
          </p:nvSpPr>
          <p:spPr>
            <a:xfrm>
              <a:off x="979417" y="1701962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41" name="Rectangle 1140">
              <a:extLst>
                <a:ext uri="{FF2B5EF4-FFF2-40B4-BE49-F238E27FC236}">
                  <a16:creationId xmlns:a16="http://schemas.microsoft.com/office/drawing/2014/main" id="{0FF2AD9D-9037-6347-90A7-2050FC1067C6}"/>
                </a:ext>
              </a:extLst>
            </p:cNvPr>
            <p:cNvSpPr/>
            <p:nvPr/>
          </p:nvSpPr>
          <p:spPr>
            <a:xfrm>
              <a:off x="596652" y="1744492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42" name="Rectangle 1141">
              <a:extLst>
                <a:ext uri="{FF2B5EF4-FFF2-40B4-BE49-F238E27FC236}">
                  <a16:creationId xmlns:a16="http://schemas.microsoft.com/office/drawing/2014/main" id="{D112872C-9818-7041-893B-AD41966C7A13}"/>
                </a:ext>
              </a:extLst>
            </p:cNvPr>
            <p:cNvSpPr/>
            <p:nvPr/>
          </p:nvSpPr>
          <p:spPr>
            <a:xfrm>
              <a:off x="639182" y="1744492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43" name="Rectangle 1142">
              <a:extLst>
                <a:ext uri="{FF2B5EF4-FFF2-40B4-BE49-F238E27FC236}">
                  <a16:creationId xmlns:a16="http://schemas.microsoft.com/office/drawing/2014/main" id="{3BB6946F-9E48-004F-A734-93A2795298D5}"/>
                </a:ext>
              </a:extLst>
            </p:cNvPr>
            <p:cNvSpPr/>
            <p:nvPr/>
          </p:nvSpPr>
          <p:spPr>
            <a:xfrm>
              <a:off x="681711" y="1744492"/>
              <a:ext cx="42529" cy="42529"/>
            </a:xfrm>
            <a:prstGeom prst="rect">
              <a:avLst/>
            </a:prstGeom>
            <a:solidFill>
              <a:srgbClr val="C00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44" name="Rectangle 1143">
              <a:extLst>
                <a:ext uri="{FF2B5EF4-FFF2-40B4-BE49-F238E27FC236}">
                  <a16:creationId xmlns:a16="http://schemas.microsoft.com/office/drawing/2014/main" id="{2F3F722E-CC15-7244-91C0-69802D338BC9}"/>
                </a:ext>
              </a:extLst>
            </p:cNvPr>
            <p:cNvSpPr/>
            <p:nvPr/>
          </p:nvSpPr>
          <p:spPr>
            <a:xfrm>
              <a:off x="724241" y="1744492"/>
              <a:ext cx="42529" cy="42529"/>
            </a:xfrm>
            <a:prstGeom prst="rect">
              <a:avLst/>
            </a:prstGeom>
            <a:solidFill>
              <a:srgbClr val="C00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45" name="Rectangle 1144">
              <a:extLst>
                <a:ext uri="{FF2B5EF4-FFF2-40B4-BE49-F238E27FC236}">
                  <a16:creationId xmlns:a16="http://schemas.microsoft.com/office/drawing/2014/main" id="{9C8A1BEF-DE00-CD46-BDF5-6BDAE215029D}"/>
                </a:ext>
              </a:extLst>
            </p:cNvPr>
            <p:cNvSpPr/>
            <p:nvPr/>
          </p:nvSpPr>
          <p:spPr>
            <a:xfrm>
              <a:off x="766770" y="1744492"/>
              <a:ext cx="42529" cy="42529"/>
            </a:xfrm>
            <a:prstGeom prst="rect">
              <a:avLst/>
            </a:prstGeom>
            <a:solidFill>
              <a:srgbClr val="C00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46" name="Rectangle 1145">
              <a:extLst>
                <a:ext uri="{FF2B5EF4-FFF2-40B4-BE49-F238E27FC236}">
                  <a16:creationId xmlns:a16="http://schemas.microsoft.com/office/drawing/2014/main" id="{27B5E456-F26A-BB4A-A376-CFD23B323D4A}"/>
                </a:ext>
              </a:extLst>
            </p:cNvPr>
            <p:cNvSpPr/>
            <p:nvPr/>
          </p:nvSpPr>
          <p:spPr>
            <a:xfrm>
              <a:off x="809299" y="1744492"/>
              <a:ext cx="42529" cy="42529"/>
            </a:xfrm>
            <a:prstGeom prst="rect">
              <a:avLst/>
            </a:prstGeom>
            <a:solidFill>
              <a:srgbClr val="C00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47" name="Rectangle 1146">
              <a:extLst>
                <a:ext uri="{FF2B5EF4-FFF2-40B4-BE49-F238E27FC236}">
                  <a16:creationId xmlns:a16="http://schemas.microsoft.com/office/drawing/2014/main" id="{B50E9A0B-A4E6-3642-BD1D-59E05A3CC5C3}"/>
                </a:ext>
              </a:extLst>
            </p:cNvPr>
            <p:cNvSpPr/>
            <p:nvPr/>
          </p:nvSpPr>
          <p:spPr>
            <a:xfrm>
              <a:off x="851829" y="1744492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48" name="Rectangle 1147">
              <a:extLst>
                <a:ext uri="{FF2B5EF4-FFF2-40B4-BE49-F238E27FC236}">
                  <a16:creationId xmlns:a16="http://schemas.microsoft.com/office/drawing/2014/main" id="{E2130B87-0F3E-7A43-9406-45024CA5BA25}"/>
                </a:ext>
              </a:extLst>
            </p:cNvPr>
            <p:cNvSpPr/>
            <p:nvPr/>
          </p:nvSpPr>
          <p:spPr>
            <a:xfrm>
              <a:off x="894358" y="1744492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49" name="Rectangle 1148">
              <a:extLst>
                <a:ext uri="{FF2B5EF4-FFF2-40B4-BE49-F238E27FC236}">
                  <a16:creationId xmlns:a16="http://schemas.microsoft.com/office/drawing/2014/main" id="{9093D8F2-03CE-7147-89E0-FE1A8242D2C7}"/>
                </a:ext>
              </a:extLst>
            </p:cNvPr>
            <p:cNvSpPr/>
            <p:nvPr/>
          </p:nvSpPr>
          <p:spPr>
            <a:xfrm>
              <a:off x="936887" y="1744492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50" name="Rectangle 1149">
              <a:extLst>
                <a:ext uri="{FF2B5EF4-FFF2-40B4-BE49-F238E27FC236}">
                  <a16:creationId xmlns:a16="http://schemas.microsoft.com/office/drawing/2014/main" id="{5E4AC2BB-9F12-C948-8995-2CC502BFFBD0}"/>
                </a:ext>
              </a:extLst>
            </p:cNvPr>
            <p:cNvSpPr/>
            <p:nvPr/>
          </p:nvSpPr>
          <p:spPr>
            <a:xfrm>
              <a:off x="979417" y="1744492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78349D2A-EC89-0147-988D-6BA0DBCFD9BF}"/>
                </a:ext>
              </a:extLst>
            </p:cNvPr>
            <p:cNvSpPr/>
            <p:nvPr/>
          </p:nvSpPr>
          <p:spPr>
            <a:xfrm>
              <a:off x="596652" y="1787021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3BFF5BD2-D276-BD47-9A39-CD6291D14A46}"/>
                </a:ext>
              </a:extLst>
            </p:cNvPr>
            <p:cNvSpPr/>
            <p:nvPr/>
          </p:nvSpPr>
          <p:spPr>
            <a:xfrm>
              <a:off x="639182" y="1787021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53" name="Rectangle 1152">
              <a:extLst>
                <a:ext uri="{FF2B5EF4-FFF2-40B4-BE49-F238E27FC236}">
                  <a16:creationId xmlns:a16="http://schemas.microsoft.com/office/drawing/2014/main" id="{77B6053D-4765-4F4B-8983-346672E46EB9}"/>
                </a:ext>
              </a:extLst>
            </p:cNvPr>
            <p:cNvSpPr/>
            <p:nvPr/>
          </p:nvSpPr>
          <p:spPr>
            <a:xfrm>
              <a:off x="681711" y="1787021"/>
              <a:ext cx="42529" cy="42529"/>
            </a:xfrm>
            <a:prstGeom prst="rect">
              <a:avLst/>
            </a:prstGeom>
            <a:solidFill>
              <a:srgbClr val="C00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E7D8D0EC-4DBF-214E-8CC0-8CBE5B3032C5}"/>
                </a:ext>
              </a:extLst>
            </p:cNvPr>
            <p:cNvSpPr/>
            <p:nvPr/>
          </p:nvSpPr>
          <p:spPr>
            <a:xfrm>
              <a:off x="724241" y="1787021"/>
              <a:ext cx="42529" cy="42529"/>
            </a:xfrm>
            <a:prstGeom prst="rect">
              <a:avLst/>
            </a:prstGeom>
            <a:solidFill>
              <a:srgbClr val="C00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886E421D-16F7-9C4E-A9AF-AC0B97C95927}"/>
                </a:ext>
              </a:extLst>
            </p:cNvPr>
            <p:cNvSpPr/>
            <p:nvPr/>
          </p:nvSpPr>
          <p:spPr>
            <a:xfrm>
              <a:off x="766770" y="1787021"/>
              <a:ext cx="42529" cy="42529"/>
            </a:xfrm>
            <a:prstGeom prst="rect">
              <a:avLst/>
            </a:prstGeom>
            <a:solidFill>
              <a:srgbClr val="C00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FDE83CF6-8F48-1C44-B752-A9E1BFC49B83}"/>
                </a:ext>
              </a:extLst>
            </p:cNvPr>
            <p:cNvSpPr/>
            <p:nvPr/>
          </p:nvSpPr>
          <p:spPr>
            <a:xfrm>
              <a:off x="809299" y="1787021"/>
              <a:ext cx="42529" cy="42529"/>
            </a:xfrm>
            <a:prstGeom prst="rect">
              <a:avLst/>
            </a:prstGeom>
            <a:solidFill>
              <a:srgbClr val="C00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DECE8AB0-A3F8-7D49-8BB6-6B56ECA43726}"/>
                </a:ext>
              </a:extLst>
            </p:cNvPr>
            <p:cNvSpPr/>
            <p:nvPr/>
          </p:nvSpPr>
          <p:spPr>
            <a:xfrm>
              <a:off x="851829" y="1787021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93ACB6D1-9063-2346-BDE5-95B8BCEC59AC}"/>
                </a:ext>
              </a:extLst>
            </p:cNvPr>
            <p:cNvSpPr/>
            <p:nvPr/>
          </p:nvSpPr>
          <p:spPr>
            <a:xfrm>
              <a:off x="894358" y="1787021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6A37694B-743E-CE43-9E4C-0775B2247B10}"/>
                </a:ext>
              </a:extLst>
            </p:cNvPr>
            <p:cNvSpPr/>
            <p:nvPr/>
          </p:nvSpPr>
          <p:spPr>
            <a:xfrm>
              <a:off x="936887" y="1787021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60" name="Rectangle 1159">
              <a:extLst>
                <a:ext uri="{FF2B5EF4-FFF2-40B4-BE49-F238E27FC236}">
                  <a16:creationId xmlns:a16="http://schemas.microsoft.com/office/drawing/2014/main" id="{59F0F061-3E8A-5C4B-AB45-51F10C2ED9DA}"/>
                </a:ext>
              </a:extLst>
            </p:cNvPr>
            <p:cNvSpPr/>
            <p:nvPr/>
          </p:nvSpPr>
          <p:spPr>
            <a:xfrm>
              <a:off x="979417" y="1787021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61" name="Rectangle 1160">
              <a:extLst>
                <a:ext uri="{FF2B5EF4-FFF2-40B4-BE49-F238E27FC236}">
                  <a16:creationId xmlns:a16="http://schemas.microsoft.com/office/drawing/2014/main" id="{694C95EC-D951-514C-9186-3E5EB8DB7003}"/>
                </a:ext>
              </a:extLst>
            </p:cNvPr>
            <p:cNvSpPr/>
            <p:nvPr/>
          </p:nvSpPr>
          <p:spPr>
            <a:xfrm>
              <a:off x="596652" y="1829551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62" name="Rectangle 1161">
              <a:extLst>
                <a:ext uri="{FF2B5EF4-FFF2-40B4-BE49-F238E27FC236}">
                  <a16:creationId xmlns:a16="http://schemas.microsoft.com/office/drawing/2014/main" id="{68EA8DCF-0952-E142-894F-A83B47FB1BA6}"/>
                </a:ext>
              </a:extLst>
            </p:cNvPr>
            <p:cNvSpPr/>
            <p:nvPr/>
          </p:nvSpPr>
          <p:spPr>
            <a:xfrm>
              <a:off x="639182" y="1829551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63" name="Rectangle 1162">
              <a:extLst>
                <a:ext uri="{FF2B5EF4-FFF2-40B4-BE49-F238E27FC236}">
                  <a16:creationId xmlns:a16="http://schemas.microsoft.com/office/drawing/2014/main" id="{3E4570DE-23FF-EA4E-9FFD-F0BB74284C59}"/>
                </a:ext>
              </a:extLst>
            </p:cNvPr>
            <p:cNvSpPr/>
            <p:nvPr/>
          </p:nvSpPr>
          <p:spPr>
            <a:xfrm>
              <a:off x="681711" y="1829551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64" name="Rectangle 1163">
              <a:extLst>
                <a:ext uri="{FF2B5EF4-FFF2-40B4-BE49-F238E27FC236}">
                  <a16:creationId xmlns:a16="http://schemas.microsoft.com/office/drawing/2014/main" id="{C369780F-B6C1-1945-BC9F-E3702F572EB3}"/>
                </a:ext>
              </a:extLst>
            </p:cNvPr>
            <p:cNvSpPr/>
            <p:nvPr/>
          </p:nvSpPr>
          <p:spPr>
            <a:xfrm>
              <a:off x="724241" y="1829551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65" name="Rectangle 1164">
              <a:extLst>
                <a:ext uri="{FF2B5EF4-FFF2-40B4-BE49-F238E27FC236}">
                  <a16:creationId xmlns:a16="http://schemas.microsoft.com/office/drawing/2014/main" id="{C8B8849D-B1B4-FC45-B976-8821FFF448F2}"/>
                </a:ext>
              </a:extLst>
            </p:cNvPr>
            <p:cNvSpPr/>
            <p:nvPr/>
          </p:nvSpPr>
          <p:spPr>
            <a:xfrm>
              <a:off x="766770" y="1829551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66" name="Rectangle 1165">
              <a:extLst>
                <a:ext uri="{FF2B5EF4-FFF2-40B4-BE49-F238E27FC236}">
                  <a16:creationId xmlns:a16="http://schemas.microsoft.com/office/drawing/2014/main" id="{A53FCC44-4DFD-6E48-8497-854C9AF0D68A}"/>
                </a:ext>
              </a:extLst>
            </p:cNvPr>
            <p:cNvSpPr/>
            <p:nvPr/>
          </p:nvSpPr>
          <p:spPr>
            <a:xfrm>
              <a:off x="809299" y="1829551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67" name="Rectangle 1166">
              <a:extLst>
                <a:ext uri="{FF2B5EF4-FFF2-40B4-BE49-F238E27FC236}">
                  <a16:creationId xmlns:a16="http://schemas.microsoft.com/office/drawing/2014/main" id="{25B9A842-BD9F-7C46-834B-EB6BE36970FF}"/>
                </a:ext>
              </a:extLst>
            </p:cNvPr>
            <p:cNvSpPr/>
            <p:nvPr/>
          </p:nvSpPr>
          <p:spPr>
            <a:xfrm>
              <a:off x="851829" y="1829551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68" name="Rectangle 1167">
              <a:extLst>
                <a:ext uri="{FF2B5EF4-FFF2-40B4-BE49-F238E27FC236}">
                  <a16:creationId xmlns:a16="http://schemas.microsoft.com/office/drawing/2014/main" id="{75C2FFAF-C8B2-5948-9232-6BA9AA35EF24}"/>
                </a:ext>
              </a:extLst>
            </p:cNvPr>
            <p:cNvSpPr/>
            <p:nvPr/>
          </p:nvSpPr>
          <p:spPr>
            <a:xfrm>
              <a:off x="894358" y="1829551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69" name="Rectangle 1168">
              <a:extLst>
                <a:ext uri="{FF2B5EF4-FFF2-40B4-BE49-F238E27FC236}">
                  <a16:creationId xmlns:a16="http://schemas.microsoft.com/office/drawing/2014/main" id="{D9C55578-2788-9046-9575-03EFFF5E7279}"/>
                </a:ext>
              </a:extLst>
            </p:cNvPr>
            <p:cNvSpPr/>
            <p:nvPr/>
          </p:nvSpPr>
          <p:spPr>
            <a:xfrm>
              <a:off x="936887" y="1829551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70" name="Rectangle 1169">
              <a:extLst>
                <a:ext uri="{FF2B5EF4-FFF2-40B4-BE49-F238E27FC236}">
                  <a16:creationId xmlns:a16="http://schemas.microsoft.com/office/drawing/2014/main" id="{AD77376F-ADD1-204A-B505-9A1EC9671F6F}"/>
                </a:ext>
              </a:extLst>
            </p:cNvPr>
            <p:cNvSpPr/>
            <p:nvPr/>
          </p:nvSpPr>
          <p:spPr>
            <a:xfrm>
              <a:off x="979417" y="1829551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71" name="Rectangle 1170">
              <a:extLst>
                <a:ext uri="{FF2B5EF4-FFF2-40B4-BE49-F238E27FC236}">
                  <a16:creationId xmlns:a16="http://schemas.microsoft.com/office/drawing/2014/main" id="{DD2AE00B-6ECB-7C48-9331-E569BE80424D}"/>
                </a:ext>
              </a:extLst>
            </p:cNvPr>
            <p:cNvSpPr/>
            <p:nvPr/>
          </p:nvSpPr>
          <p:spPr>
            <a:xfrm>
              <a:off x="596652" y="1872080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72" name="Rectangle 1171">
              <a:extLst>
                <a:ext uri="{FF2B5EF4-FFF2-40B4-BE49-F238E27FC236}">
                  <a16:creationId xmlns:a16="http://schemas.microsoft.com/office/drawing/2014/main" id="{F4AF9088-6E9D-9549-B252-EC377F52B3F3}"/>
                </a:ext>
              </a:extLst>
            </p:cNvPr>
            <p:cNvSpPr/>
            <p:nvPr/>
          </p:nvSpPr>
          <p:spPr>
            <a:xfrm>
              <a:off x="639182" y="1872080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73" name="Rectangle 1172">
              <a:extLst>
                <a:ext uri="{FF2B5EF4-FFF2-40B4-BE49-F238E27FC236}">
                  <a16:creationId xmlns:a16="http://schemas.microsoft.com/office/drawing/2014/main" id="{6DFB84EC-F6A5-744E-9068-F97695C497B5}"/>
                </a:ext>
              </a:extLst>
            </p:cNvPr>
            <p:cNvSpPr/>
            <p:nvPr/>
          </p:nvSpPr>
          <p:spPr>
            <a:xfrm>
              <a:off x="681711" y="1872080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74" name="Rectangle 1173">
              <a:extLst>
                <a:ext uri="{FF2B5EF4-FFF2-40B4-BE49-F238E27FC236}">
                  <a16:creationId xmlns:a16="http://schemas.microsoft.com/office/drawing/2014/main" id="{03AE11FC-7454-5940-AAE1-071F8AA86052}"/>
                </a:ext>
              </a:extLst>
            </p:cNvPr>
            <p:cNvSpPr/>
            <p:nvPr/>
          </p:nvSpPr>
          <p:spPr>
            <a:xfrm>
              <a:off x="724241" y="1872080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75" name="Rectangle 1174">
              <a:extLst>
                <a:ext uri="{FF2B5EF4-FFF2-40B4-BE49-F238E27FC236}">
                  <a16:creationId xmlns:a16="http://schemas.microsoft.com/office/drawing/2014/main" id="{B3C1C635-617B-914A-AC25-CFD341B53975}"/>
                </a:ext>
              </a:extLst>
            </p:cNvPr>
            <p:cNvSpPr/>
            <p:nvPr/>
          </p:nvSpPr>
          <p:spPr>
            <a:xfrm>
              <a:off x="766770" y="1872080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76" name="Rectangle 1175">
              <a:extLst>
                <a:ext uri="{FF2B5EF4-FFF2-40B4-BE49-F238E27FC236}">
                  <a16:creationId xmlns:a16="http://schemas.microsoft.com/office/drawing/2014/main" id="{5CDB8D23-23F6-1F46-B45B-712B898A95DC}"/>
                </a:ext>
              </a:extLst>
            </p:cNvPr>
            <p:cNvSpPr/>
            <p:nvPr/>
          </p:nvSpPr>
          <p:spPr>
            <a:xfrm>
              <a:off x="809299" y="1872080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77" name="Rectangle 1176">
              <a:extLst>
                <a:ext uri="{FF2B5EF4-FFF2-40B4-BE49-F238E27FC236}">
                  <a16:creationId xmlns:a16="http://schemas.microsoft.com/office/drawing/2014/main" id="{C2510D30-0DF4-A14C-9EF1-B186E22C6E6F}"/>
                </a:ext>
              </a:extLst>
            </p:cNvPr>
            <p:cNvSpPr/>
            <p:nvPr/>
          </p:nvSpPr>
          <p:spPr>
            <a:xfrm>
              <a:off x="851829" y="1872080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78" name="Rectangle 1177">
              <a:extLst>
                <a:ext uri="{FF2B5EF4-FFF2-40B4-BE49-F238E27FC236}">
                  <a16:creationId xmlns:a16="http://schemas.microsoft.com/office/drawing/2014/main" id="{DA98E0E7-A25C-D040-A790-E6FB78B9DA63}"/>
                </a:ext>
              </a:extLst>
            </p:cNvPr>
            <p:cNvSpPr/>
            <p:nvPr/>
          </p:nvSpPr>
          <p:spPr>
            <a:xfrm>
              <a:off x="894358" y="1872080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79" name="Rectangle 1178">
              <a:extLst>
                <a:ext uri="{FF2B5EF4-FFF2-40B4-BE49-F238E27FC236}">
                  <a16:creationId xmlns:a16="http://schemas.microsoft.com/office/drawing/2014/main" id="{5E0C90D6-6C17-1945-A47D-1F8E43D6C701}"/>
                </a:ext>
              </a:extLst>
            </p:cNvPr>
            <p:cNvSpPr/>
            <p:nvPr/>
          </p:nvSpPr>
          <p:spPr>
            <a:xfrm>
              <a:off x="936887" y="1872080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80" name="Rectangle 1179">
              <a:extLst>
                <a:ext uri="{FF2B5EF4-FFF2-40B4-BE49-F238E27FC236}">
                  <a16:creationId xmlns:a16="http://schemas.microsoft.com/office/drawing/2014/main" id="{93109367-240F-8A40-B023-FC3803C54749}"/>
                </a:ext>
              </a:extLst>
            </p:cNvPr>
            <p:cNvSpPr/>
            <p:nvPr/>
          </p:nvSpPr>
          <p:spPr>
            <a:xfrm>
              <a:off x="979417" y="1872080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81" name="Rectangle 1180">
              <a:extLst>
                <a:ext uri="{FF2B5EF4-FFF2-40B4-BE49-F238E27FC236}">
                  <a16:creationId xmlns:a16="http://schemas.microsoft.com/office/drawing/2014/main" id="{2034F7B7-E7D1-9F4A-85FD-2103CBA45763}"/>
                </a:ext>
              </a:extLst>
            </p:cNvPr>
            <p:cNvSpPr/>
            <p:nvPr/>
          </p:nvSpPr>
          <p:spPr>
            <a:xfrm>
              <a:off x="596652" y="1914609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82" name="Rectangle 1181">
              <a:extLst>
                <a:ext uri="{FF2B5EF4-FFF2-40B4-BE49-F238E27FC236}">
                  <a16:creationId xmlns:a16="http://schemas.microsoft.com/office/drawing/2014/main" id="{063EBF34-1EDC-C245-9EBD-F28F46554E06}"/>
                </a:ext>
              </a:extLst>
            </p:cNvPr>
            <p:cNvSpPr/>
            <p:nvPr/>
          </p:nvSpPr>
          <p:spPr>
            <a:xfrm>
              <a:off x="639182" y="1914609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83" name="Rectangle 1182">
              <a:extLst>
                <a:ext uri="{FF2B5EF4-FFF2-40B4-BE49-F238E27FC236}">
                  <a16:creationId xmlns:a16="http://schemas.microsoft.com/office/drawing/2014/main" id="{94962F0E-D7CF-144B-87CB-F100DA6B4D4A}"/>
                </a:ext>
              </a:extLst>
            </p:cNvPr>
            <p:cNvSpPr/>
            <p:nvPr/>
          </p:nvSpPr>
          <p:spPr>
            <a:xfrm>
              <a:off x="681711" y="1914609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84" name="Rectangle 1183">
              <a:extLst>
                <a:ext uri="{FF2B5EF4-FFF2-40B4-BE49-F238E27FC236}">
                  <a16:creationId xmlns:a16="http://schemas.microsoft.com/office/drawing/2014/main" id="{5BDE2475-3062-6949-90C4-471CF1E5F51A}"/>
                </a:ext>
              </a:extLst>
            </p:cNvPr>
            <p:cNvSpPr/>
            <p:nvPr/>
          </p:nvSpPr>
          <p:spPr>
            <a:xfrm>
              <a:off x="724241" y="1914609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85" name="Rectangle 1184">
              <a:extLst>
                <a:ext uri="{FF2B5EF4-FFF2-40B4-BE49-F238E27FC236}">
                  <a16:creationId xmlns:a16="http://schemas.microsoft.com/office/drawing/2014/main" id="{2BD72408-7A3B-6645-8279-4164CDA2AC08}"/>
                </a:ext>
              </a:extLst>
            </p:cNvPr>
            <p:cNvSpPr/>
            <p:nvPr/>
          </p:nvSpPr>
          <p:spPr>
            <a:xfrm>
              <a:off x="766770" y="1914609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86" name="Rectangle 1185">
              <a:extLst>
                <a:ext uri="{FF2B5EF4-FFF2-40B4-BE49-F238E27FC236}">
                  <a16:creationId xmlns:a16="http://schemas.microsoft.com/office/drawing/2014/main" id="{6AECC8E2-C166-FF45-9998-0EDB988B5B44}"/>
                </a:ext>
              </a:extLst>
            </p:cNvPr>
            <p:cNvSpPr/>
            <p:nvPr/>
          </p:nvSpPr>
          <p:spPr>
            <a:xfrm>
              <a:off x="809299" y="1914609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87" name="Rectangle 1186">
              <a:extLst>
                <a:ext uri="{FF2B5EF4-FFF2-40B4-BE49-F238E27FC236}">
                  <a16:creationId xmlns:a16="http://schemas.microsoft.com/office/drawing/2014/main" id="{2152E8A0-8A59-AA4F-A464-CC52944A06A8}"/>
                </a:ext>
              </a:extLst>
            </p:cNvPr>
            <p:cNvSpPr/>
            <p:nvPr/>
          </p:nvSpPr>
          <p:spPr>
            <a:xfrm>
              <a:off x="851829" y="1914609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88" name="Rectangle 1187">
              <a:extLst>
                <a:ext uri="{FF2B5EF4-FFF2-40B4-BE49-F238E27FC236}">
                  <a16:creationId xmlns:a16="http://schemas.microsoft.com/office/drawing/2014/main" id="{37C943E8-2AA4-E141-9BFA-9EC7158BFD57}"/>
                </a:ext>
              </a:extLst>
            </p:cNvPr>
            <p:cNvSpPr/>
            <p:nvPr/>
          </p:nvSpPr>
          <p:spPr>
            <a:xfrm>
              <a:off x="894358" y="1914609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89" name="Rectangle 1188">
              <a:extLst>
                <a:ext uri="{FF2B5EF4-FFF2-40B4-BE49-F238E27FC236}">
                  <a16:creationId xmlns:a16="http://schemas.microsoft.com/office/drawing/2014/main" id="{9354CF86-3B6A-BF42-94B6-89DC8C366634}"/>
                </a:ext>
              </a:extLst>
            </p:cNvPr>
            <p:cNvSpPr/>
            <p:nvPr/>
          </p:nvSpPr>
          <p:spPr>
            <a:xfrm>
              <a:off x="936887" y="1914609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90" name="Rectangle 1189">
              <a:extLst>
                <a:ext uri="{FF2B5EF4-FFF2-40B4-BE49-F238E27FC236}">
                  <a16:creationId xmlns:a16="http://schemas.microsoft.com/office/drawing/2014/main" id="{FC3D5A91-ABB3-2347-8B6A-238256F2F65B}"/>
                </a:ext>
              </a:extLst>
            </p:cNvPr>
            <p:cNvSpPr/>
            <p:nvPr/>
          </p:nvSpPr>
          <p:spPr>
            <a:xfrm>
              <a:off x="979417" y="1914609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91" name="Rectangle 1190">
              <a:extLst>
                <a:ext uri="{FF2B5EF4-FFF2-40B4-BE49-F238E27FC236}">
                  <a16:creationId xmlns:a16="http://schemas.microsoft.com/office/drawing/2014/main" id="{9B15BAAB-FFB8-2A4B-A03E-3D8EE4AF8E85}"/>
                </a:ext>
              </a:extLst>
            </p:cNvPr>
            <p:cNvSpPr/>
            <p:nvPr/>
          </p:nvSpPr>
          <p:spPr>
            <a:xfrm>
              <a:off x="596652" y="1957139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92" name="Rectangle 1191">
              <a:extLst>
                <a:ext uri="{FF2B5EF4-FFF2-40B4-BE49-F238E27FC236}">
                  <a16:creationId xmlns:a16="http://schemas.microsoft.com/office/drawing/2014/main" id="{EBCD88B9-08A2-8B42-9F77-74B9754F89D9}"/>
                </a:ext>
              </a:extLst>
            </p:cNvPr>
            <p:cNvSpPr/>
            <p:nvPr/>
          </p:nvSpPr>
          <p:spPr>
            <a:xfrm>
              <a:off x="639182" y="1957139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93" name="Rectangle 1192">
              <a:extLst>
                <a:ext uri="{FF2B5EF4-FFF2-40B4-BE49-F238E27FC236}">
                  <a16:creationId xmlns:a16="http://schemas.microsoft.com/office/drawing/2014/main" id="{3505F667-1DDA-F847-9D28-1A444E55EAAC}"/>
                </a:ext>
              </a:extLst>
            </p:cNvPr>
            <p:cNvSpPr/>
            <p:nvPr/>
          </p:nvSpPr>
          <p:spPr>
            <a:xfrm>
              <a:off x="681711" y="1957139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94" name="Rectangle 1193">
              <a:extLst>
                <a:ext uri="{FF2B5EF4-FFF2-40B4-BE49-F238E27FC236}">
                  <a16:creationId xmlns:a16="http://schemas.microsoft.com/office/drawing/2014/main" id="{CA70B76A-505E-A548-AA6C-B6CAF83C6ADD}"/>
                </a:ext>
              </a:extLst>
            </p:cNvPr>
            <p:cNvSpPr/>
            <p:nvPr/>
          </p:nvSpPr>
          <p:spPr>
            <a:xfrm>
              <a:off x="724241" y="1957139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95" name="Rectangle 1194">
              <a:extLst>
                <a:ext uri="{FF2B5EF4-FFF2-40B4-BE49-F238E27FC236}">
                  <a16:creationId xmlns:a16="http://schemas.microsoft.com/office/drawing/2014/main" id="{583B03DF-D4FB-CB49-A54B-1A8023BCEEBE}"/>
                </a:ext>
              </a:extLst>
            </p:cNvPr>
            <p:cNvSpPr/>
            <p:nvPr/>
          </p:nvSpPr>
          <p:spPr>
            <a:xfrm>
              <a:off x="766770" y="1957139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96" name="Rectangle 1195">
              <a:extLst>
                <a:ext uri="{FF2B5EF4-FFF2-40B4-BE49-F238E27FC236}">
                  <a16:creationId xmlns:a16="http://schemas.microsoft.com/office/drawing/2014/main" id="{310DF7E4-E558-D946-951D-A8CEDCBFC9DD}"/>
                </a:ext>
              </a:extLst>
            </p:cNvPr>
            <p:cNvSpPr/>
            <p:nvPr/>
          </p:nvSpPr>
          <p:spPr>
            <a:xfrm>
              <a:off x="809299" y="1957139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97" name="Rectangle 1196">
              <a:extLst>
                <a:ext uri="{FF2B5EF4-FFF2-40B4-BE49-F238E27FC236}">
                  <a16:creationId xmlns:a16="http://schemas.microsoft.com/office/drawing/2014/main" id="{8E447C36-DC14-914A-8CC7-1C6FAB572AE6}"/>
                </a:ext>
              </a:extLst>
            </p:cNvPr>
            <p:cNvSpPr/>
            <p:nvPr/>
          </p:nvSpPr>
          <p:spPr>
            <a:xfrm>
              <a:off x="851829" y="1957139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98" name="Rectangle 1197">
              <a:extLst>
                <a:ext uri="{FF2B5EF4-FFF2-40B4-BE49-F238E27FC236}">
                  <a16:creationId xmlns:a16="http://schemas.microsoft.com/office/drawing/2014/main" id="{28257D2F-669B-7A4B-B06C-3502006B00DA}"/>
                </a:ext>
              </a:extLst>
            </p:cNvPr>
            <p:cNvSpPr/>
            <p:nvPr/>
          </p:nvSpPr>
          <p:spPr>
            <a:xfrm>
              <a:off x="894358" y="1957139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99" name="Rectangle 1198">
              <a:extLst>
                <a:ext uri="{FF2B5EF4-FFF2-40B4-BE49-F238E27FC236}">
                  <a16:creationId xmlns:a16="http://schemas.microsoft.com/office/drawing/2014/main" id="{7659996B-75F6-B540-8CAE-7D536048827C}"/>
                </a:ext>
              </a:extLst>
            </p:cNvPr>
            <p:cNvSpPr/>
            <p:nvPr/>
          </p:nvSpPr>
          <p:spPr>
            <a:xfrm>
              <a:off x="936887" y="1957139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00" name="Rectangle 1199">
              <a:extLst>
                <a:ext uri="{FF2B5EF4-FFF2-40B4-BE49-F238E27FC236}">
                  <a16:creationId xmlns:a16="http://schemas.microsoft.com/office/drawing/2014/main" id="{3BE83EF2-D71F-C649-8DF8-740CB9301BEF}"/>
                </a:ext>
              </a:extLst>
            </p:cNvPr>
            <p:cNvSpPr/>
            <p:nvPr/>
          </p:nvSpPr>
          <p:spPr>
            <a:xfrm>
              <a:off x="979417" y="1957139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01" name="Rectangle 1200">
              <a:extLst>
                <a:ext uri="{FF2B5EF4-FFF2-40B4-BE49-F238E27FC236}">
                  <a16:creationId xmlns:a16="http://schemas.microsoft.com/office/drawing/2014/main" id="{608B57D7-57DD-FB4F-8D8F-629572069BFA}"/>
                </a:ext>
              </a:extLst>
            </p:cNvPr>
            <p:cNvSpPr/>
            <p:nvPr/>
          </p:nvSpPr>
          <p:spPr>
            <a:xfrm>
              <a:off x="596652" y="1999668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02" name="Rectangle 1201">
              <a:extLst>
                <a:ext uri="{FF2B5EF4-FFF2-40B4-BE49-F238E27FC236}">
                  <a16:creationId xmlns:a16="http://schemas.microsoft.com/office/drawing/2014/main" id="{B242D3C2-90C6-5E41-B959-82EA373AABF5}"/>
                </a:ext>
              </a:extLst>
            </p:cNvPr>
            <p:cNvSpPr/>
            <p:nvPr/>
          </p:nvSpPr>
          <p:spPr>
            <a:xfrm>
              <a:off x="639182" y="1999668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03" name="Rectangle 1202">
              <a:extLst>
                <a:ext uri="{FF2B5EF4-FFF2-40B4-BE49-F238E27FC236}">
                  <a16:creationId xmlns:a16="http://schemas.microsoft.com/office/drawing/2014/main" id="{4C5B7D54-1A97-AF4F-ABAF-8F3745869CC5}"/>
                </a:ext>
              </a:extLst>
            </p:cNvPr>
            <p:cNvSpPr/>
            <p:nvPr/>
          </p:nvSpPr>
          <p:spPr>
            <a:xfrm>
              <a:off x="681711" y="1999668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04" name="Rectangle 1203">
              <a:extLst>
                <a:ext uri="{FF2B5EF4-FFF2-40B4-BE49-F238E27FC236}">
                  <a16:creationId xmlns:a16="http://schemas.microsoft.com/office/drawing/2014/main" id="{9A6E5844-3861-1248-AB94-2720D477C064}"/>
                </a:ext>
              </a:extLst>
            </p:cNvPr>
            <p:cNvSpPr/>
            <p:nvPr/>
          </p:nvSpPr>
          <p:spPr>
            <a:xfrm>
              <a:off x="724241" y="1999668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05" name="Rectangle 1204">
              <a:extLst>
                <a:ext uri="{FF2B5EF4-FFF2-40B4-BE49-F238E27FC236}">
                  <a16:creationId xmlns:a16="http://schemas.microsoft.com/office/drawing/2014/main" id="{5703D31B-2213-5D45-8D27-CB8A06FC3149}"/>
                </a:ext>
              </a:extLst>
            </p:cNvPr>
            <p:cNvSpPr/>
            <p:nvPr/>
          </p:nvSpPr>
          <p:spPr>
            <a:xfrm>
              <a:off x="766770" y="1999668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06" name="Rectangle 1205">
              <a:extLst>
                <a:ext uri="{FF2B5EF4-FFF2-40B4-BE49-F238E27FC236}">
                  <a16:creationId xmlns:a16="http://schemas.microsoft.com/office/drawing/2014/main" id="{EC25A166-F7C9-AD4E-97D9-5ADA14965813}"/>
                </a:ext>
              </a:extLst>
            </p:cNvPr>
            <p:cNvSpPr/>
            <p:nvPr/>
          </p:nvSpPr>
          <p:spPr>
            <a:xfrm>
              <a:off x="809299" y="1999668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07" name="Rectangle 1206">
              <a:extLst>
                <a:ext uri="{FF2B5EF4-FFF2-40B4-BE49-F238E27FC236}">
                  <a16:creationId xmlns:a16="http://schemas.microsoft.com/office/drawing/2014/main" id="{9D3ED95E-B42A-3C48-B824-060C6B578071}"/>
                </a:ext>
              </a:extLst>
            </p:cNvPr>
            <p:cNvSpPr/>
            <p:nvPr/>
          </p:nvSpPr>
          <p:spPr>
            <a:xfrm>
              <a:off x="851829" y="1999668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08" name="Rectangle 1207">
              <a:extLst>
                <a:ext uri="{FF2B5EF4-FFF2-40B4-BE49-F238E27FC236}">
                  <a16:creationId xmlns:a16="http://schemas.microsoft.com/office/drawing/2014/main" id="{73145994-F18B-A340-A72C-F158E27AB86E}"/>
                </a:ext>
              </a:extLst>
            </p:cNvPr>
            <p:cNvSpPr/>
            <p:nvPr/>
          </p:nvSpPr>
          <p:spPr>
            <a:xfrm>
              <a:off x="894358" y="1999668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09" name="Rectangle 1208">
              <a:extLst>
                <a:ext uri="{FF2B5EF4-FFF2-40B4-BE49-F238E27FC236}">
                  <a16:creationId xmlns:a16="http://schemas.microsoft.com/office/drawing/2014/main" id="{B1E401BD-CC18-D449-A84E-B1F6F50903ED}"/>
                </a:ext>
              </a:extLst>
            </p:cNvPr>
            <p:cNvSpPr/>
            <p:nvPr/>
          </p:nvSpPr>
          <p:spPr>
            <a:xfrm>
              <a:off x="936887" y="1999668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10" name="Rectangle 1209">
              <a:extLst>
                <a:ext uri="{FF2B5EF4-FFF2-40B4-BE49-F238E27FC236}">
                  <a16:creationId xmlns:a16="http://schemas.microsoft.com/office/drawing/2014/main" id="{E5BA33FA-97B8-C042-9EDE-8492C7130D5C}"/>
                </a:ext>
              </a:extLst>
            </p:cNvPr>
            <p:cNvSpPr/>
            <p:nvPr/>
          </p:nvSpPr>
          <p:spPr>
            <a:xfrm>
              <a:off x="979417" y="1999668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11" name="Rectangle 1210">
              <a:extLst>
                <a:ext uri="{FF2B5EF4-FFF2-40B4-BE49-F238E27FC236}">
                  <a16:creationId xmlns:a16="http://schemas.microsoft.com/office/drawing/2014/main" id="{410F7634-E1A7-0F4F-9784-73C8D47ECF06}"/>
                </a:ext>
              </a:extLst>
            </p:cNvPr>
            <p:cNvSpPr/>
            <p:nvPr/>
          </p:nvSpPr>
          <p:spPr>
            <a:xfrm>
              <a:off x="596652" y="2042197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12" name="Rectangle 1211">
              <a:extLst>
                <a:ext uri="{FF2B5EF4-FFF2-40B4-BE49-F238E27FC236}">
                  <a16:creationId xmlns:a16="http://schemas.microsoft.com/office/drawing/2014/main" id="{609176D1-1758-4A4C-A477-93D23D8C2478}"/>
                </a:ext>
              </a:extLst>
            </p:cNvPr>
            <p:cNvSpPr/>
            <p:nvPr/>
          </p:nvSpPr>
          <p:spPr>
            <a:xfrm>
              <a:off x="639182" y="2042197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13" name="Rectangle 1212">
              <a:extLst>
                <a:ext uri="{FF2B5EF4-FFF2-40B4-BE49-F238E27FC236}">
                  <a16:creationId xmlns:a16="http://schemas.microsoft.com/office/drawing/2014/main" id="{975A3799-60C5-6C49-A146-F6887EB47E0E}"/>
                </a:ext>
              </a:extLst>
            </p:cNvPr>
            <p:cNvSpPr/>
            <p:nvPr/>
          </p:nvSpPr>
          <p:spPr>
            <a:xfrm>
              <a:off x="681711" y="2042197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14" name="Rectangle 1213">
              <a:extLst>
                <a:ext uri="{FF2B5EF4-FFF2-40B4-BE49-F238E27FC236}">
                  <a16:creationId xmlns:a16="http://schemas.microsoft.com/office/drawing/2014/main" id="{84CE3F31-028F-D541-B45F-D5C7376C48DA}"/>
                </a:ext>
              </a:extLst>
            </p:cNvPr>
            <p:cNvSpPr/>
            <p:nvPr/>
          </p:nvSpPr>
          <p:spPr>
            <a:xfrm>
              <a:off x="724241" y="2042197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15" name="Rectangle 1214">
              <a:extLst>
                <a:ext uri="{FF2B5EF4-FFF2-40B4-BE49-F238E27FC236}">
                  <a16:creationId xmlns:a16="http://schemas.microsoft.com/office/drawing/2014/main" id="{3673D76F-5C63-5948-A154-62ECB17CDFEF}"/>
                </a:ext>
              </a:extLst>
            </p:cNvPr>
            <p:cNvSpPr/>
            <p:nvPr/>
          </p:nvSpPr>
          <p:spPr>
            <a:xfrm>
              <a:off x="766770" y="2042197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16" name="Rectangle 1215">
              <a:extLst>
                <a:ext uri="{FF2B5EF4-FFF2-40B4-BE49-F238E27FC236}">
                  <a16:creationId xmlns:a16="http://schemas.microsoft.com/office/drawing/2014/main" id="{27A01C31-A29F-2743-9681-CAF016FC2112}"/>
                </a:ext>
              </a:extLst>
            </p:cNvPr>
            <p:cNvSpPr/>
            <p:nvPr/>
          </p:nvSpPr>
          <p:spPr>
            <a:xfrm>
              <a:off x="809299" y="2042197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17" name="Rectangle 1216">
              <a:extLst>
                <a:ext uri="{FF2B5EF4-FFF2-40B4-BE49-F238E27FC236}">
                  <a16:creationId xmlns:a16="http://schemas.microsoft.com/office/drawing/2014/main" id="{39403CC7-1C6C-0543-B77D-382CD86B0B9F}"/>
                </a:ext>
              </a:extLst>
            </p:cNvPr>
            <p:cNvSpPr/>
            <p:nvPr/>
          </p:nvSpPr>
          <p:spPr>
            <a:xfrm>
              <a:off x="851829" y="2042197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18" name="Rectangle 1217">
              <a:extLst>
                <a:ext uri="{FF2B5EF4-FFF2-40B4-BE49-F238E27FC236}">
                  <a16:creationId xmlns:a16="http://schemas.microsoft.com/office/drawing/2014/main" id="{69E70868-4AF2-884E-84E9-6E912A2FBBA6}"/>
                </a:ext>
              </a:extLst>
            </p:cNvPr>
            <p:cNvSpPr/>
            <p:nvPr/>
          </p:nvSpPr>
          <p:spPr>
            <a:xfrm>
              <a:off x="894358" y="2042197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19" name="Rectangle 1218">
              <a:extLst>
                <a:ext uri="{FF2B5EF4-FFF2-40B4-BE49-F238E27FC236}">
                  <a16:creationId xmlns:a16="http://schemas.microsoft.com/office/drawing/2014/main" id="{D309D165-9F92-4A4B-B6CA-B0CD7E653002}"/>
                </a:ext>
              </a:extLst>
            </p:cNvPr>
            <p:cNvSpPr/>
            <p:nvPr/>
          </p:nvSpPr>
          <p:spPr>
            <a:xfrm>
              <a:off x="936887" y="2042197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20" name="Rectangle 1219">
              <a:extLst>
                <a:ext uri="{FF2B5EF4-FFF2-40B4-BE49-F238E27FC236}">
                  <a16:creationId xmlns:a16="http://schemas.microsoft.com/office/drawing/2014/main" id="{FC89FCAA-4482-E24D-92DE-F5DEEB095949}"/>
                </a:ext>
              </a:extLst>
            </p:cNvPr>
            <p:cNvSpPr/>
            <p:nvPr/>
          </p:nvSpPr>
          <p:spPr>
            <a:xfrm>
              <a:off x="979417" y="2042197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21" name="Rectangle 1220">
              <a:extLst>
                <a:ext uri="{FF2B5EF4-FFF2-40B4-BE49-F238E27FC236}">
                  <a16:creationId xmlns:a16="http://schemas.microsoft.com/office/drawing/2014/main" id="{5303E060-A34D-8646-BC63-C26C1095B54E}"/>
                </a:ext>
              </a:extLst>
            </p:cNvPr>
            <p:cNvSpPr/>
            <p:nvPr/>
          </p:nvSpPr>
          <p:spPr>
            <a:xfrm>
              <a:off x="596652" y="2084727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22" name="Rectangle 1221">
              <a:extLst>
                <a:ext uri="{FF2B5EF4-FFF2-40B4-BE49-F238E27FC236}">
                  <a16:creationId xmlns:a16="http://schemas.microsoft.com/office/drawing/2014/main" id="{479E0576-04BA-6846-A494-FAA670F8D2C6}"/>
                </a:ext>
              </a:extLst>
            </p:cNvPr>
            <p:cNvSpPr/>
            <p:nvPr/>
          </p:nvSpPr>
          <p:spPr>
            <a:xfrm>
              <a:off x="639182" y="2084727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23" name="Rectangle 1222">
              <a:extLst>
                <a:ext uri="{FF2B5EF4-FFF2-40B4-BE49-F238E27FC236}">
                  <a16:creationId xmlns:a16="http://schemas.microsoft.com/office/drawing/2014/main" id="{1EA3FE6B-11A3-F04E-8F6E-4BCC01111EE3}"/>
                </a:ext>
              </a:extLst>
            </p:cNvPr>
            <p:cNvSpPr/>
            <p:nvPr/>
          </p:nvSpPr>
          <p:spPr>
            <a:xfrm>
              <a:off x="681711" y="2084727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24" name="Rectangle 1223">
              <a:extLst>
                <a:ext uri="{FF2B5EF4-FFF2-40B4-BE49-F238E27FC236}">
                  <a16:creationId xmlns:a16="http://schemas.microsoft.com/office/drawing/2014/main" id="{48D3F4CE-F81F-3643-9056-C8C666C5AC24}"/>
                </a:ext>
              </a:extLst>
            </p:cNvPr>
            <p:cNvSpPr/>
            <p:nvPr/>
          </p:nvSpPr>
          <p:spPr>
            <a:xfrm>
              <a:off x="724241" y="2084727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25" name="Rectangle 1224">
              <a:extLst>
                <a:ext uri="{FF2B5EF4-FFF2-40B4-BE49-F238E27FC236}">
                  <a16:creationId xmlns:a16="http://schemas.microsoft.com/office/drawing/2014/main" id="{26437C8B-F42F-EE42-BCC7-672B26FD9263}"/>
                </a:ext>
              </a:extLst>
            </p:cNvPr>
            <p:cNvSpPr/>
            <p:nvPr/>
          </p:nvSpPr>
          <p:spPr>
            <a:xfrm>
              <a:off x="766770" y="2084727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26" name="Rectangle 1225">
              <a:extLst>
                <a:ext uri="{FF2B5EF4-FFF2-40B4-BE49-F238E27FC236}">
                  <a16:creationId xmlns:a16="http://schemas.microsoft.com/office/drawing/2014/main" id="{F5DBB2AB-C80E-804D-A98A-2894934CCFE5}"/>
                </a:ext>
              </a:extLst>
            </p:cNvPr>
            <p:cNvSpPr/>
            <p:nvPr/>
          </p:nvSpPr>
          <p:spPr>
            <a:xfrm>
              <a:off x="809299" y="2084727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27" name="Rectangle 1226">
              <a:extLst>
                <a:ext uri="{FF2B5EF4-FFF2-40B4-BE49-F238E27FC236}">
                  <a16:creationId xmlns:a16="http://schemas.microsoft.com/office/drawing/2014/main" id="{EA2DE623-2449-EE4F-859F-7EFD3EB8D61C}"/>
                </a:ext>
              </a:extLst>
            </p:cNvPr>
            <p:cNvSpPr/>
            <p:nvPr/>
          </p:nvSpPr>
          <p:spPr>
            <a:xfrm>
              <a:off x="851829" y="2084727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28" name="Rectangle 1227">
              <a:extLst>
                <a:ext uri="{FF2B5EF4-FFF2-40B4-BE49-F238E27FC236}">
                  <a16:creationId xmlns:a16="http://schemas.microsoft.com/office/drawing/2014/main" id="{F9F35BB3-EA25-8D42-ABF8-A7B888BD5705}"/>
                </a:ext>
              </a:extLst>
            </p:cNvPr>
            <p:cNvSpPr/>
            <p:nvPr/>
          </p:nvSpPr>
          <p:spPr>
            <a:xfrm>
              <a:off x="894358" y="2084727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29" name="Rectangle 1228">
              <a:extLst>
                <a:ext uri="{FF2B5EF4-FFF2-40B4-BE49-F238E27FC236}">
                  <a16:creationId xmlns:a16="http://schemas.microsoft.com/office/drawing/2014/main" id="{5BD26329-779C-5849-9230-B203A1F9F089}"/>
                </a:ext>
              </a:extLst>
            </p:cNvPr>
            <p:cNvSpPr/>
            <p:nvPr/>
          </p:nvSpPr>
          <p:spPr>
            <a:xfrm>
              <a:off x="936887" y="2084727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30" name="Rectangle 1229">
              <a:extLst>
                <a:ext uri="{FF2B5EF4-FFF2-40B4-BE49-F238E27FC236}">
                  <a16:creationId xmlns:a16="http://schemas.microsoft.com/office/drawing/2014/main" id="{92E51003-FEEE-AC43-BD2E-20F9C334284A}"/>
                </a:ext>
              </a:extLst>
            </p:cNvPr>
            <p:cNvSpPr/>
            <p:nvPr/>
          </p:nvSpPr>
          <p:spPr>
            <a:xfrm>
              <a:off x="979417" y="2084727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31" name="Rectangle 1230">
              <a:extLst>
                <a:ext uri="{FF2B5EF4-FFF2-40B4-BE49-F238E27FC236}">
                  <a16:creationId xmlns:a16="http://schemas.microsoft.com/office/drawing/2014/main" id="{D75468D6-E10D-1847-B84E-D9B56302C8C0}"/>
                </a:ext>
              </a:extLst>
            </p:cNvPr>
            <p:cNvSpPr/>
            <p:nvPr/>
          </p:nvSpPr>
          <p:spPr>
            <a:xfrm>
              <a:off x="596652" y="1701962"/>
              <a:ext cx="425294" cy="4273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34" name="TextBox 1233">
              <a:extLst>
                <a:ext uri="{FF2B5EF4-FFF2-40B4-BE49-F238E27FC236}">
                  <a16:creationId xmlns:a16="http://schemas.microsoft.com/office/drawing/2014/main" id="{5C044E87-0E0B-8A46-AF99-BCDCCC57284F}"/>
                </a:ext>
              </a:extLst>
            </p:cNvPr>
            <p:cNvSpPr txBox="1"/>
            <p:nvPr/>
          </p:nvSpPr>
          <p:spPr>
            <a:xfrm>
              <a:off x="525172" y="1895745"/>
              <a:ext cx="295082" cy="153903"/>
            </a:xfrm>
            <a:prstGeom prst="rect">
              <a:avLst/>
            </a:prstGeom>
            <a:noFill/>
            <a:ln w="381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" b="1" dirty="0">
                  <a:latin typeface="Helvetica" pitchFamily="2" charset="0"/>
                </a:rPr>
                <a:t>15</a:t>
              </a:r>
            </a:p>
          </p:txBody>
        </p:sp>
        <p:sp>
          <p:nvSpPr>
            <p:cNvPr id="1236" name="Rectangle 1235">
              <a:extLst>
                <a:ext uri="{FF2B5EF4-FFF2-40B4-BE49-F238E27FC236}">
                  <a16:creationId xmlns:a16="http://schemas.microsoft.com/office/drawing/2014/main" id="{8A5CAE23-ADBA-ED47-86E8-BCC671FE189E}"/>
                </a:ext>
              </a:extLst>
            </p:cNvPr>
            <p:cNvSpPr/>
            <p:nvPr/>
          </p:nvSpPr>
          <p:spPr>
            <a:xfrm>
              <a:off x="671795" y="1637869"/>
              <a:ext cx="42529" cy="425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37" name="Rectangle 1236">
              <a:extLst>
                <a:ext uri="{FF2B5EF4-FFF2-40B4-BE49-F238E27FC236}">
                  <a16:creationId xmlns:a16="http://schemas.microsoft.com/office/drawing/2014/main" id="{1B8BB779-36F3-F741-9C10-62E01425AE03}"/>
                </a:ext>
              </a:extLst>
            </p:cNvPr>
            <p:cNvSpPr/>
            <p:nvPr/>
          </p:nvSpPr>
          <p:spPr>
            <a:xfrm>
              <a:off x="714325" y="1637869"/>
              <a:ext cx="42529" cy="425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38" name="Rectangle 1237">
              <a:extLst>
                <a:ext uri="{FF2B5EF4-FFF2-40B4-BE49-F238E27FC236}">
                  <a16:creationId xmlns:a16="http://schemas.microsoft.com/office/drawing/2014/main" id="{B2EC7123-0ED9-CD42-96FF-8B517264BD91}"/>
                </a:ext>
              </a:extLst>
            </p:cNvPr>
            <p:cNvSpPr/>
            <p:nvPr/>
          </p:nvSpPr>
          <p:spPr>
            <a:xfrm>
              <a:off x="756854" y="1637869"/>
              <a:ext cx="42529" cy="42529"/>
            </a:xfrm>
            <a:prstGeom prst="rect">
              <a:avLst/>
            </a:prstGeom>
            <a:solidFill>
              <a:srgbClr val="C00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39" name="Rectangle 1238">
              <a:extLst>
                <a:ext uri="{FF2B5EF4-FFF2-40B4-BE49-F238E27FC236}">
                  <a16:creationId xmlns:a16="http://schemas.microsoft.com/office/drawing/2014/main" id="{3B19E2A5-F1EA-8243-B361-B47A076C7B50}"/>
                </a:ext>
              </a:extLst>
            </p:cNvPr>
            <p:cNvSpPr/>
            <p:nvPr/>
          </p:nvSpPr>
          <p:spPr>
            <a:xfrm>
              <a:off x="799383" y="1637869"/>
              <a:ext cx="42529" cy="42529"/>
            </a:xfrm>
            <a:prstGeom prst="rect">
              <a:avLst/>
            </a:prstGeom>
            <a:solidFill>
              <a:srgbClr val="C00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40" name="Rectangle 1239">
              <a:extLst>
                <a:ext uri="{FF2B5EF4-FFF2-40B4-BE49-F238E27FC236}">
                  <a16:creationId xmlns:a16="http://schemas.microsoft.com/office/drawing/2014/main" id="{26947761-C3F1-5D40-935D-0E2B73605591}"/>
                </a:ext>
              </a:extLst>
            </p:cNvPr>
            <p:cNvSpPr/>
            <p:nvPr/>
          </p:nvSpPr>
          <p:spPr>
            <a:xfrm>
              <a:off x="841913" y="1637869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41" name="Rectangle 1240">
              <a:extLst>
                <a:ext uri="{FF2B5EF4-FFF2-40B4-BE49-F238E27FC236}">
                  <a16:creationId xmlns:a16="http://schemas.microsoft.com/office/drawing/2014/main" id="{36A4922E-1898-0147-A4E2-BDF355A6147E}"/>
                </a:ext>
              </a:extLst>
            </p:cNvPr>
            <p:cNvSpPr/>
            <p:nvPr/>
          </p:nvSpPr>
          <p:spPr>
            <a:xfrm>
              <a:off x="884442" y="1637869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42" name="Rectangle 1241">
              <a:extLst>
                <a:ext uri="{FF2B5EF4-FFF2-40B4-BE49-F238E27FC236}">
                  <a16:creationId xmlns:a16="http://schemas.microsoft.com/office/drawing/2014/main" id="{35F30C02-241D-344A-BE05-9FC8D88CAB90}"/>
                </a:ext>
              </a:extLst>
            </p:cNvPr>
            <p:cNvSpPr/>
            <p:nvPr/>
          </p:nvSpPr>
          <p:spPr>
            <a:xfrm>
              <a:off x="926972" y="1637869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43" name="Rectangle 1242">
              <a:extLst>
                <a:ext uri="{FF2B5EF4-FFF2-40B4-BE49-F238E27FC236}">
                  <a16:creationId xmlns:a16="http://schemas.microsoft.com/office/drawing/2014/main" id="{C98B135A-D634-6048-A10B-440E6BDE3F6A}"/>
                </a:ext>
              </a:extLst>
            </p:cNvPr>
            <p:cNvSpPr/>
            <p:nvPr/>
          </p:nvSpPr>
          <p:spPr>
            <a:xfrm>
              <a:off x="969501" y="1637869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44" name="Rectangle 1243">
              <a:extLst>
                <a:ext uri="{FF2B5EF4-FFF2-40B4-BE49-F238E27FC236}">
                  <a16:creationId xmlns:a16="http://schemas.microsoft.com/office/drawing/2014/main" id="{F9CB117C-7D29-DA41-9911-F0001914F688}"/>
                </a:ext>
              </a:extLst>
            </p:cNvPr>
            <p:cNvSpPr/>
            <p:nvPr/>
          </p:nvSpPr>
          <p:spPr>
            <a:xfrm>
              <a:off x="1012030" y="1637869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45" name="Rectangle 1244">
              <a:extLst>
                <a:ext uri="{FF2B5EF4-FFF2-40B4-BE49-F238E27FC236}">
                  <a16:creationId xmlns:a16="http://schemas.microsoft.com/office/drawing/2014/main" id="{4DC09E78-5663-9E48-999C-731924BB3F79}"/>
                </a:ext>
              </a:extLst>
            </p:cNvPr>
            <p:cNvSpPr/>
            <p:nvPr/>
          </p:nvSpPr>
          <p:spPr>
            <a:xfrm>
              <a:off x="1054560" y="1637869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46" name="Rectangle 1245">
              <a:extLst>
                <a:ext uri="{FF2B5EF4-FFF2-40B4-BE49-F238E27FC236}">
                  <a16:creationId xmlns:a16="http://schemas.microsoft.com/office/drawing/2014/main" id="{52E9C5A2-87DB-C64B-80BB-8274F67271EC}"/>
                </a:ext>
              </a:extLst>
            </p:cNvPr>
            <p:cNvSpPr/>
            <p:nvPr/>
          </p:nvSpPr>
          <p:spPr>
            <a:xfrm>
              <a:off x="671795" y="1680399"/>
              <a:ext cx="42529" cy="425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47" name="Rectangle 1246">
              <a:extLst>
                <a:ext uri="{FF2B5EF4-FFF2-40B4-BE49-F238E27FC236}">
                  <a16:creationId xmlns:a16="http://schemas.microsoft.com/office/drawing/2014/main" id="{DC2C5C28-E0EF-D24F-85F5-8CE4192AAD39}"/>
                </a:ext>
              </a:extLst>
            </p:cNvPr>
            <p:cNvSpPr/>
            <p:nvPr/>
          </p:nvSpPr>
          <p:spPr>
            <a:xfrm>
              <a:off x="714325" y="1680399"/>
              <a:ext cx="42529" cy="425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48" name="Rectangle 1247">
              <a:extLst>
                <a:ext uri="{FF2B5EF4-FFF2-40B4-BE49-F238E27FC236}">
                  <a16:creationId xmlns:a16="http://schemas.microsoft.com/office/drawing/2014/main" id="{A971FF2D-3C36-614B-B882-30EE0118343E}"/>
                </a:ext>
              </a:extLst>
            </p:cNvPr>
            <p:cNvSpPr/>
            <p:nvPr/>
          </p:nvSpPr>
          <p:spPr>
            <a:xfrm>
              <a:off x="756854" y="1680399"/>
              <a:ext cx="42529" cy="42529"/>
            </a:xfrm>
            <a:prstGeom prst="rect">
              <a:avLst/>
            </a:prstGeom>
            <a:solidFill>
              <a:srgbClr val="C00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49" name="Rectangle 1248">
              <a:extLst>
                <a:ext uri="{FF2B5EF4-FFF2-40B4-BE49-F238E27FC236}">
                  <a16:creationId xmlns:a16="http://schemas.microsoft.com/office/drawing/2014/main" id="{F31B023F-A6AA-0048-A26B-EF90F1DB700B}"/>
                </a:ext>
              </a:extLst>
            </p:cNvPr>
            <p:cNvSpPr/>
            <p:nvPr/>
          </p:nvSpPr>
          <p:spPr>
            <a:xfrm>
              <a:off x="799383" y="1680399"/>
              <a:ext cx="42529" cy="42529"/>
            </a:xfrm>
            <a:prstGeom prst="rect">
              <a:avLst/>
            </a:prstGeom>
            <a:solidFill>
              <a:srgbClr val="C00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50" name="Rectangle 1249">
              <a:extLst>
                <a:ext uri="{FF2B5EF4-FFF2-40B4-BE49-F238E27FC236}">
                  <a16:creationId xmlns:a16="http://schemas.microsoft.com/office/drawing/2014/main" id="{50D9A2D4-CE72-3342-9346-AEA57C651DB4}"/>
                </a:ext>
              </a:extLst>
            </p:cNvPr>
            <p:cNvSpPr/>
            <p:nvPr/>
          </p:nvSpPr>
          <p:spPr>
            <a:xfrm>
              <a:off x="841913" y="1680399"/>
              <a:ext cx="42529" cy="42529"/>
            </a:xfrm>
            <a:prstGeom prst="rect">
              <a:avLst/>
            </a:prstGeom>
            <a:solidFill>
              <a:srgbClr val="C00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51" name="Rectangle 1250">
              <a:extLst>
                <a:ext uri="{FF2B5EF4-FFF2-40B4-BE49-F238E27FC236}">
                  <a16:creationId xmlns:a16="http://schemas.microsoft.com/office/drawing/2014/main" id="{1C7E2F00-C2B9-2C40-B91E-8B1B4262EFC0}"/>
                </a:ext>
              </a:extLst>
            </p:cNvPr>
            <p:cNvSpPr/>
            <p:nvPr/>
          </p:nvSpPr>
          <p:spPr>
            <a:xfrm>
              <a:off x="884442" y="1680399"/>
              <a:ext cx="42529" cy="42529"/>
            </a:xfrm>
            <a:prstGeom prst="rect">
              <a:avLst/>
            </a:prstGeom>
            <a:solidFill>
              <a:srgbClr val="C00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52" name="Rectangle 1251">
              <a:extLst>
                <a:ext uri="{FF2B5EF4-FFF2-40B4-BE49-F238E27FC236}">
                  <a16:creationId xmlns:a16="http://schemas.microsoft.com/office/drawing/2014/main" id="{59A87767-28E7-2045-9809-1EE1ED42F514}"/>
                </a:ext>
              </a:extLst>
            </p:cNvPr>
            <p:cNvSpPr/>
            <p:nvPr/>
          </p:nvSpPr>
          <p:spPr>
            <a:xfrm>
              <a:off x="926972" y="1680399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53" name="Rectangle 1252">
              <a:extLst>
                <a:ext uri="{FF2B5EF4-FFF2-40B4-BE49-F238E27FC236}">
                  <a16:creationId xmlns:a16="http://schemas.microsoft.com/office/drawing/2014/main" id="{880D1121-9177-894D-9A30-59C4912F0024}"/>
                </a:ext>
              </a:extLst>
            </p:cNvPr>
            <p:cNvSpPr/>
            <p:nvPr/>
          </p:nvSpPr>
          <p:spPr>
            <a:xfrm>
              <a:off x="969501" y="1680399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54" name="Rectangle 1253">
              <a:extLst>
                <a:ext uri="{FF2B5EF4-FFF2-40B4-BE49-F238E27FC236}">
                  <a16:creationId xmlns:a16="http://schemas.microsoft.com/office/drawing/2014/main" id="{0BACFEE5-59E3-0940-8136-0D3BB5BB4419}"/>
                </a:ext>
              </a:extLst>
            </p:cNvPr>
            <p:cNvSpPr/>
            <p:nvPr/>
          </p:nvSpPr>
          <p:spPr>
            <a:xfrm>
              <a:off x="1012030" y="1680399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55" name="Rectangle 1254">
              <a:extLst>
                <a:ext uri="{FF2B5EF4-FFF2-40B4-BE49-F238E27FC236}">
                  <a16:creationId xmlns:a16="http://schemas.microsoft.com/office/drawing/2014/main" id="{D9BD9B04-39F7-A14F-A79C-ADA5AC19B53E}"/>
                </a:ext>
              </a:extLst>
            </p:cNvPr>
            <p:cNvSpPr/>
            <p:nvPr/>
          </p:nvSpPr>
          <p:spPr>
            <a:xfrm>
              <a:off x="1054560" y="1680399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56" name="Rectangle 1255">
              <a:extLst>
                <a:ext uri="{FF2B5EF4-FFF2-40B4-BE49-F238E27FC236}">
                  <a16:creationId xmlns:a16="http://schemas.microsoft.com/office/drawing/2014/main" id="{053B21AF-769F-0846-96E2-C8A2A0754697}"/>
                </a:ext>
              </a:extLst>
            </p:cNvPr>
            <p:cNvSpPr/>
            <p:nvPr/>
          </p:nvSpPr>
          <p:spPr>
            <a:xfrm>
              <a:off x="671795" y="1722928"/>
              <a:ext cx="42529" cy="425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57" name="Rectangle 1256">
              <a:extLst>
                <a:ext uri="{FF2B5EF4-FFF2-40B4-BE49-F238E27FC236}">
                  <a16:creationId xmlns:a16="http://schemas.microsoft.com/office/drawing/2014/main" id="{D732004D-C57E-0C4E-8C1B-92E24CDB01C5}"/>
                </a:ext>
              </a:extLst>
            </p:cNvPr>
            <p:cNvSpPr/>
            <p:nvPr/>
          </p:nvSpPr>
          <p:spPr>
            <a:xfrm>
              <a:off x="714325" y="1722928"/>
              <a:ext cx="42529" cy="425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58" name="Rectangle 1257">
              <a:extLst>
                <a:ext uri="{FF2B5EF4-FFF2-40B4-BE49-F238E27FC236}">
                  <a16:creationId xmlns:a16="http://schemas.microsoft.com/office/drawing/2014/main" id="{309F4B96-F831-3444-B5FB-830CDEEE43C9}"/>
                </a:ext>
              </a:extLst>
            </p:cNvPr>
            <p:cNvSpPr/>
            <p:nvPr/>
          </p:nvSpPr>
          <p:spPr>
            <a:xfrm>
              <a:off x="756854" y="1722928"/>
              <a:ext cx="42529" cy="42529"/>
            </a:xfrm>
            <a:prstGeom prst="rect">
              <a:avLst/>
            </a:prstGeom>
            <a:solidFill>
              <a:srgbClr val="C00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59" name="Rectangle 1258">
              <a:extLst>
                <a:ext uri="{FF2B5EF4-FFF2-40B4-BE49-F238E27FC236}">
                  <a16:creationId xmlns:a16="http://schemas.microsoft.com/office/drawing/2014/main" id="{33DD4951-E66C-444B-99F7-54A18B5CCF2F}"/>
                </a:ext>
              </a:extLst>
            </p:cNvPr>
            <p:cNvSpPr/>
            <p:nvPr/>
          </p:nvSpPr>
          <p:spPr>
            <a:xfrm>
              <a:off x="799383" y="1722928"/>
              <a:ext cx="42529" cy="42529"/>
            </a:xfrm>
            <a:prstGeom prst="rect">
              <a:avLst/>
            </a:prstGeom>
            <a:solidFill>
              <a:srgbClr val="C00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60" name="Rectangle 1259">
              <a:extLst>
                <a:ext uri="{FF2B5EF4-FFF2-40B4-BE49-F238E27FC236}">
                  <a16:creationId xmlns:a16="http://schemas.microsoft.com/office/drawing/2014/main" id="{F1D11AA1-17E3-364D-95E5-A3A306E1135B}"/>
                </a:ext>
              </a:extLst>
            </p:cNvPr>
            <p:cNvSpPr/>
            <p:nvPr/>
          </p:nvSpPr>
          <p:spPr>
            <a:xfrm>
              <a:off x="841913" y="1722928"/>
              <a:ext cx="42529" cy="42529"/>
            </a:xfrm>
            <a:prstGeom prst="rect">
              <a:avLst/>
            </a:prstGeom>
            <a:solidFill>
              <a:srgbClr val="C00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61" name="Rectangle 1260">
              <a:extLst>
                <a:ext uri="{FF2B5EF4-FFF2-40B4-BE49-F238E27FC236}">
                  <a16:creationId xmlns:a16="http://schemas.microsoft.com/office/drawing/2014/main" id="{64B12636-1819-F24B-AA2D-B2D43B2EA923}"/>
                </a:ext>
              </a:extLst>
            </p:cNvPr>
            <p:cNvSpPr/>
            <p:nvPr/>
          </p:nvSpPr>
          <p:spPr>
            <a:xfrm>
              <a:off x="884442" y="1722928"/>
              <a:ext cx="42529" cy="42529"/>
            </a:xfrm>
            <a:prstGeom prst="rect">
              <a:avLst/>
            </a:prstGeom>
            <a:solidFill>
              <a:srgbClr val="C00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62" name="Rectangle 1261">
              <a:extLst>
                <a:ext uri="{FF2B5EF4-FFF2-40B4-BE49-F238E27FC236}">
                  <a16:creationId xmlns:a16="http://schemas.microsoft.com/office/drawing/2014/main" id="{766E2BDF-ED94-2943-8761-0AAA3D6295E6}"/>
                </a:ext>
              </a:extLst>
            </p:cNvPr>
            <p:cNvSpPr/>
            <p:nvPr/>
          </p:nvSpPr>
          <p:spPr>
            <a:xfrm>
              <a:off x="926972" y="1722928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63" name="Rectangle 1262">
              <a:extLst>
                <a:ext uri="{FF2B5EF4-FFF2-40B4-BE49-F238E27FC236}">
                  <a16:creationId xmlns:a16="http://schemas.microsoft.com/office/drawing/2014/main" id="{9973EA95-E56A-D944-866B-8509813865EB}"/>
                </a:ext>
              </a:extLst>
            </p:cNvPr>
            <p:cNvSpPr/>
            <p:nvPr/>
          </p:nvSpPr>
          <p:spPr>
            <a:xfrm>
              <a:off x="969501" y="1722928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64" name="Rectangle 1263">
              <a:extLst>
                <a:ext uri="{FF2B5EF4-FFF2-40B4-BE49-F238E27FC236}">
                  <a16:creationId xmlns:a16="http://schemas.microsoft.com/office/drawing/2014/main" id="{0E54E273-1627-2C46-9724-A90FC45674EA}"/>
                </a:ext>
              </a:extLst>
            </p:cNvPr>
            <p:cNvSpPr/>
            <p:nvPr/>
          </p:nvSpPr>
          <p:spPr>
            <a:xfrm>
              <a:off x="1012030" y="1722928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65" name="Rectangle 1264">
              <a:extLst>
                <a:ext uri="{FF2B5EF4-FFF2-40B4-BE49-F238E27FC236}">
                  <a16:creationId xmlns:a16="http://schemas.microsoft.com/office/drawing/2014/main" id="{3BA1EA11-B735-894C-B6D2-9DC9A35D5B4B}"/>
                </a:ext>
              </a:extLst>
            </p:cNvPr>
            <p:cNvSpPr/>
            <p:nvPr/>
          </p:nvSpPr>
          <p:spPr>
            <a:xfrm>
              <a:off x="1054560" y="1722928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66" name="Rectangle 1265">
              <a:extLst>
                <a:ext uri="{FF2B5EF4-FFF2-40B4-BE49-F238E27FC236}">
                  <a16:creationId xmlns:a16="http://schemas.microsoft.com/office/drawing/2014/main" id="{413AB190-B2A3-9141-BC82-FA7B5C513415}"/>
                </a:ext>
              </a:extLst>
            </p:cNvPr>
            <p:cNvSpPr/>
            <p:nvPr/>
          </p:nvSpPr>
          <p:spPr>
            <a:xfrm>
              <a:off x="671795" y="1765457"/>
              <a:ext cx="42529" cy="425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67" name="Rectangle 1266">
              <a:extLst>
                <a:ext uri="{FF2B5EF4-FFF2-40B4-BE49-F238E27FC236}">
                  <a16:creationId xmlns:a16="http://schemas.microsoft.com/office/drawing/2014/main" id="{E67D17D9-0CD4-E347-BF2C-1B24C8513679}"/>
                </a:ext>
              </a:extLst>
            </p:cNvPr>
            <p:cNvSpPr/>
            <p:nvPr/>
          </p:nvSpPr>
          <p:spPr>
            <a:xfrm>
              <a:off x="714325" y="1765457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68" name="Rectangle 1267">
              <a:extLst>
                <a:ext uri="{FF2B5EF4-FFF2-40B4-BE49-F238E27FC236}">
                  <a16:creationId xmlns:a16="http://schemas.microsoft.com/office/drawing/2014/main" id="{75660DA0-7804-4D49-AF69-BE85314D811B}"/>
                </a:ext>
              </a:extLst>
            </p:cNvPr>
            <p:cNvSpPr/>
            <p:nvPr/>
          </p:nvSpPr>
          <p:spPr>
            <a:xfrm>
              <a:off x="756854" y="1765457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69" name="Rectangle 1268">
              <a:extLst>
                <a:ext uri="{FF2B5EF4-FFF2-40B4-BE49-F238E27FC236}">
                  <a16:creationId xmlns:a16="http://schemas.microsoft.com/office/drawing/2014/main" id="{DD3FD34B-93F7-B243-B750-42A41D31B968}"/>
                </a:ext>
              </a:extLst>
            </p:cNvPr>
            <p:cNvSpPr/>
            <p:nvPr/>
          </p:nvSpPr>
          <p:spPr>
            <a:xfrm>
              <a:off x="799383" y="1765457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70" name="Rectangle 1269">
              <a:extLst>
                <a:ext uri="{FF2B5EF4-FFF2-40B4-BE49-F238E27FC236}">
                  <a16:creationId xmlns:a16="http://schemas.microsoft.com/office/drawing/2014/main" id="{C928F029-C979-804C-9A21-D8BA24A0E23F}"/>
                </a:ext>
              </a:extLst>
            </p:cNvPr>
            <p:cNvSpPr/>
            <p:nvPr/>
          </p:nvSpPr>
          <p:spPr>
            <a:xfrm>
              <a:off x="841913" y="1765457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71" name="Rectangle 1270">
              <a:extLst>
                <a:ext uri="{FF2B5EF4-FFF2-40B4-BE49-F238E27FC236}">
                  <a16:creationId xmlns:a16="http://schemas.microsoft.com/office/drawing/2014/main" id="{08F6F71F-0B28-EF43-9547-96138B177595}"/>
                </a:ext>
              </a:extLst>
            </p:cNvPr>
            <p:cNvSpPr/>
            <p:nvPr/>
          </p:nvSpPr>
          <p:spPr>
            <a:xfrm>
              <a:off x="884442" y="1765457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72" name="Rectangle 1271">
              <a:extLst>
                <a:ext uri="{FF2B5EF4-FFF2-40B4-BE49-F238E27FC236}">
                  <a16:creationId xmlns:a16="http://schemas.microsoft.com/office/drawing/2014/main" id="{A51C44BE-D804-2242-8200-E8BED5BC01CA}"/>
                </a:ext>
              </a:extLst>
            </p:cNvPr>
            <p:cNvSpPr/>
            <p:nvPr/>
          </p:nvSpPr>
          <p:spPr>
            <a:xfrm>
              <a:off x="926972" y="1765457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73" name="Rectangle 1272">
              <a:extLst>
                <a:ext uri="{FF2B5EF4-FFF2-40B4-BE49-F238E27FC236}">
                  <a16:creationId xmlns:a16="http://schemas.microsoft.com/office/drawing/2014/main" id="{CE149A0A-DBB2-C240-9F8E-B7F888B546CE}"/>
                </a:ext>
              </a:extLst>
            </p:cNvPr>
            <p:cNvSpPr/>
            <p:nvPr/>
          </p:nvSpPr>
          <p:spPr>
            <a:xfrm>
              <a:off x="969501" y="1765457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74" name="Rectangle 1273">
              <a:extLst>
                <a:ext uri="{FF2B5EF4-FFF2-40B4-BE49-F238E27FC236}">
                  <a16:creationId xmlns:a16="http://schemas.microsoft.com/office/drawing/2014/main" id="{AB7DEB3D-466E-4B46-8A7B-733832AE8622}"/>
                </a:ext>
              </a:extLst>
            </p:cNvPr>
            <p:cNvSpPr/>
            <p:nvPr/>
          </p:nvSpPr>
          <p:spPr>
            <a:xfrm>
              <a:off x="1012030" y="1765457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75" name="Rectangle 1274">
              <a:extLst>
                <a:ext uri="{FF2B5EF4-FFF2-40B4-BE49-F238E27FC236}">
                  <a16:creationId xmlns:a16="http://schemas.microsoft.com/office/drawing/2014/main" id="{B40F7E32-CFA9-1641-8B10-7C1EE12857B5}"/>
                </a:ext>
              </a:extLst>
            </p:cNvPr>
            <p:cNvSpPr/>
            <p:nvPr/>
          </p:nvSpPr>
          <p:spPr>
            <a:xfrm>
              <a:off x="1054560" y="1765457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76" name="Rectangle 1275">
              <a:extLst>
                <a:ext uri="{FF2B5EF4-FFF2-40B4-BE49-F238E27FC236}">
                  <a16:creationId xmlns:a16="http://schemas.microsoft.com/office/drawing/2014/main" id="{55A97646-7C5F-2746-8256-4D347F9CA397}"/>
                </a:ext>
              </a:extLst>
            </p:cNvPr>
            <p:cNvSpPr/>
            <p:nvPr/>
          </p:nvSpPr>
          <p:spPr>
            <a:xfrm>
              <a:off x="671795" y="1807987"/>
              <a:ext cx="42529" cy="425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77" name="Rectangle 1276">
              <a:extLst>
                <a:ext uri="{FF2B5EF4-FFF2-40B4-BE49-F238E27FC236}">
                  <a16:creationId xmlns:a16="http://schemas.microsoft.com/office/drawing/2014/main" id="{78BFB3CA-B5A3-8F45-9FE8-FF69F9152F40}"/>
                </a:ext>
              </a:extLst>
            </p:cNvPr>
            <p:cNvSpPr/>
            <p:nvPr/>
          </p:nvSpPr>
          <p:spPr>
            <a:xfrm>
              <a:off x="714325" y="1807987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78" name="Rectangle 1277">
              <a:extLst>
                <a:ext uri="{FF2B5EF4-FFF2-40B4-BE49-F238E27FC236}">
                  <a16:creationId xmlns:a16="http://schemas.microsoft.com/office/drawing/2014/main" id="{9B34143A-DA2B-5344-B166-FC3480EAAB89}"/>
                </a:ext>
              </a:extLst>
            </p:cNvPr>
            <p:cNvSpPr/>
            <p:nvPr/>
          </p:nvSpPr>
          <p:spPr>
            <a:xfrm>
              <a:off x="756854" y="1807987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79" name="Rectangle 1278">
              <a:extLst>
                <a:ext uri="{FF2B5EF4-FFF2-40B4-BE49-F238E27FC236}">
                  <a16:creationId xmlns:a16="http://schemas.microsoft.com/office/drawing/2014/main" id="{3F0BE162-7EB3-2F4B-BBAD-1084B1CF6E9D}"/>
                </a:ext>
              </a:extLst>
            </p:cNvPr>
            <p:cNvSpPr/>
            <p:nvPr/>
          </p:nvSpPr>
          <p:spPr>
            <a:xfrm>
              <a:off x="799383" y="1807987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80" name="Rectangle 1279">
              <a:extLst>
                <a:ext uri="{FF2B5EF4-FFF2-40B4-BE49-F238E27FC236}">
                  <a16:creationId xmlns:a16="http://schemas.microsoft.com/office/drawing/2014/main" id="{5D8771B0-03F3-6A45-944E-633A24F1899E}"/>
                </a:ext>
              </a:extLst>
            </p:cNvPr>
            <p:cNvSpPr/>
            <p:nvPr/>
          </p:nvSpPr>
          <p:spPr>
            <a:xfrm>
              <a:off x="841913" y="1807987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81" name="Rectangle 1280">
              <a:extLst>
                <a:ext uri="{FF2B5EF4-FFF2-40B4-BE49-F238E27FC236}">
                  <a16:creationId xmlns:a16="http://schemas.microsoft.com/office/drawing/2014/main" id="{F6531CA6-5F44-BB48-8751-3E0238408EF2}"/>
                </a:ext>
              </a:extLst>
            </p:cNvPr>
            <p:cNvSpPr/>
            <p:nvPr/>
          </p:nvSpPr>
          <p:spPr>
            <a:xfrm>
              <a:off x="884442" y="1807987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82" name="Rectangle 1281">
              <a:extLst>
                <a:ext uri="{FF2B5EF4-FFF2-40B4-BE49-F238E27FC236}">
                  <a16:creationId xmlns:a16="http://schemas.microsoft.com/office/drawing/2014/main" id="{D7DDE0CE-0FA7-6D43-97C5-5DFEEBB752C9}"/>
                </a:ext>
              </a:extLst>
            </p:cNvPr>
            <p:cNvSpPr/>
            <p:nvPr/>
          </p:nvSpPr>
          <p:spPr>
            <a:xfrm>
              <a:off x="926972" y="1807987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83" name="Rectangle 1282">
              <a:extLst>
                <a:ext uri="{FF2B5EF4-FFF2-40B4-BE49-F238E27FC236}">
                  <a16:creationId xmlns:a16="http://schemas.microsoft.com/office/drawing/2014/main" id="{BAD15CAF-02FB-534F-8B6F-806557B42FA4}"/>
                </a:ext>
              </a:extLst>
            </p:cNvPr>
            <p:cNvSpPr/>
            <p:nvPr/>
          </p:nvSpPr>
          <p:spPr>
            <a:xfrm>
              <a:off x="969501" y="1807987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84" name="Rectangle 1283">
              <a:extLst>
                <a:ext uri="{FF2B5EF4-FFF2-40B4-BE49-F238E27FC236}">
                  <a16:creationId xmlns:a16="http://schemas.microsoft.com/office/drawing/2014/main" id="{B97AE254-7572-8243-AF20-D67C772CFB9F}"/>
                </a:ext>
              </a:extLst>
            </p:cNvPr>
            <p:cNvSpPr/>
            <p:nvPr/>
          </p:nvSpPr>
          <p:spPr>
            <a:xfrm>
              <a:off x="1012030" y="1807987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85" name="Rectangle 1284">
              <a:extLst>
                <a:ext uri="{FF2B5EF4-FFF2-40B4-BE49-F238E27FC236}">
                  <a16:creationId xmlns:a16="http://schemas.microsoft.com/office/drawing/2014/main" id="{CFBAB027-CB1C-FA47-88D2-EAA14BF8A3C8}"/>
                </a:ext>
              </a:extLst>
            </p:cNvPr>
            <p:cNvSpPr/>
            <p:nvPr/>
          </p:nvSpPr>
          <p:spPr>
            <a:xfrm>
              <a:off x="1054560" y="1807987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86" name="Rectangle 1285">
              <a:extLst>
                <a:ext uri="{FF2B5EF4-FFF2-40B4-BE49-F238E27FC236}">
                  <a16:creationId xmlns:a16="http://schemas.microsoft.com/office/drawing/2014/main" id="{D193BD82-5247-6240-80CB-7BCDEFE26172}"/>
                </a:ext>
              </a:extLst>
            </p:cNvPr>
            <p:cNvSpPr/>
            <p:nvPr/>
          </p:nvSpPr>
          <p:spPr>
            <a:xfrm>
              <a:off x="671795" y="1850516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87" name="Rectangle 1286">
              <a:extLst>
                <a:ext uri="{FF2B5EF4-FFF2-40B4-BE49-F238E27FC236}">
                  <a16:creationId xmlns:a16="http://schemas.microsoft.com/office/drawing/2014/main" id="{8F5E9AD3-168B-474F-B1A2-DCCC9543616E}"/>
                </a:ext>
              </a:extLst>
            </p:cNvPr>
            <p:cNvSpPr/>
            <p:nvPr/>
          </p:nvSpPr>
          <p:spPr>
            <a:xfrm>
              <a:off x="714325" y="1850516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88" name="Rectangle 1287">
              <a:extLst>
                <a:ext uri="{FF2B5EF4-FFF2-40B4-BE49-F238E27FC236}">
                  <a16:creationId xmlns:a16="http://schemas.microsoft.com/office/drawing/2014/main" id="{38275DDC-286F-8F45-AFE1-92EB39D51285}"/>
                </a:ext>
              </a:extLst>
            </p:cNvPr>
            <p:cNvSpPr/>
            <p:nvPr/>
          </p:nvSpPr>
          <p:spPr>
            <a:xfrm>
              <a:off x="756854" y="1850516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89" name="Rectangle 1288">
              <a:extLst>
                <a:ext uri="{FF2B5EF4-FFF2-40B4-BE49-F238E27FC236}">
                  <a16:creationId xmlns:a16="http://schemas.microsoft.com/office/drawing/2014/main" id="{7B049102-1478-1446-B997-A0A423C9083D}"/>
                </a:ext>
              </a:extLst>
            </p:cNvPr>
            <p:cNvSpPr/>
            <p:nvPr/>
          </p:nvSpPr>
          <p:spPr>
            <a:xfrm>
              <a:off x="799383" y="1850516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90" name="Rectangle 1289">
              <a:extLst>
                <a:ext uri="{FF2B5EF4-FFF2-40B4-BE49-F238E27FC236}">
                  <a16:creationId xmlns:a16="http://schemas.microsoft.com/office/drawing/2014/main" id="{3338B752-48B0-FC46-BEA5-439F85C7B749}"/>
                </a:ext>
              </a:extLst>
            </p:cNvPr>
            <p:cNvSpPr/>
            <p:nvPr/>
          </p:nvSpPr>
          <p:spPr>
            <a:xfrm>
              <a:off x="841913" y="1850516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91" name="Rectangle 1290">
              <a:extLst>
                <a:ext uri="{FF2B5EF4-FFF2-40B4-BE49-F238E27FC236}">
                  <a16:creationId xmlns:a16="http://schemas.microsoft.com/office/drawing/2014/main" id="{E9239AEF-5804-8842-9DCD-972ABFB6A81F}"/>
                </a:ext>
              </a:extLst>
            </p:cNvPr>
            <p:cNvSpPr/>
            <p:nvPr/>
          </p:nvSpPr>
          <p:spPr>
            <a:xfrm>
              <a:off x="884442" y="1850516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92" name="Rectangle 1291">
              <a:extLst>
                <a:ext uri="{FF2B5EF4-FFF2-40B4-BE49-F238E27FC236}">
                  <a16:creationId xmlns:a16="http://schemas.microsoft.com/office/drawing/2014/main" id="{508CA0F4-77ED-0446-8915-BA14B7D302D4}"/>
                </a:ext>
              </a:extLst>
            </p:cNvPr>
            <p:cNvSpPr/>
            <p:nvPr/>
          </p:nvSpPr>
          <p:spPr>
            <a:xfrm>
              <a:off x="926972" y="1850516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93" name="Rectangle 1292">
              <a:extLst>
                <a:ext uri="{FF2B5EF4-FFF2-40B4-BE49-F238E27FC236}">
                  <a16:creationId xmlns:a16="http://schemas.microsoft.com/office/drawing/2014/main" id="{FD4619E2-951F-3F4D-A366-C44B17D4E411}"/>
                </a:ext>
              </a:extLst>
            </p:cNvPr>
            <p:cNvSpPr/>
            <p:nvPr/>
          </p:nvSpPr>
          <p:spPr>
            <a:xfrm>
              <a:off x="969501" y="1850516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94" name="Rectangle 1293">
              <a:extLst>
                <a:ext uri="{FF2B5EF4-FFF2-40B4-BE49-F238E27FC236}">
                  <a16:creationId xmlns:a16="http://schemas.microsoft.com/office/drawing/2014/main" id="{DFAA30E5-EE66-9441-B5F0-53408D1A3B91}"/>
                </a:ext>
              </a:extLst>
            </p:cNvPr>
            <p:cNvSpPr/>
            <p:nvPr/>
          </p:nvSpPr>
          <p:spPr>
            <a:xfrm>
              <a:off x="1012030" y="1850516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95" name="Rectangle 1294">
              <a:extLst>
                <a:ext uri="{FF2B5EF4-FFF2-40B4-BE49-F238E27FC236}">
                  <a16:creationId xmlns:a16="http://schemas.microsoft.com/office/drawing/2014/main" id="{2230848B-DF72-814D-8EF5-973D4931560A}"/>
                </a:ext>
              </a:extLst>
            </p:cNvPr>
            <p:cNvSpPr/>
            <p:nvPr/>
          </p:nvSpPr>
          <p:spPr>
            <a:xfrm>
              <a:off x="1054560" y="1850516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96" name="Rectangle 1295">
              <a:extLst>
                <a:ext uri="{FF2B5EF4-FFF2-40B4-BE49-F238E27FC236}">
                  <a16:creationId xmlns:a16="http://schemas.microsoft.com/office/drawing/2014/main" id="{80700B67-CE4F-EC46-98AF-305AAE488957}"/>
                </a:ext>
              </a:extLst>
            </p:cNvPr>
            <p:cNvSpPr/>
            <p:nvPr/>
          </p:nvSpPr>
          <p:spPr>
            <a:xfrm>
              <a:off x="671795" y="1893046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97" name="Rectangle 1296">
              <a:extLst>
                <a:ext uri="{FF2B5EF4-FFF2-40B4-BE49-F238E27FC236}">
                  <a16:creationId xmlns:a16="http://schemas.microsoft.com/office/drawing/2014/main" id="{0F7D667E-D163-8E46-8324-B6735768FDF4}"/>
                </a:ext>
              </a:extLst>
            </p:cNvPr>
            <p:cNvSpPr/>
            <p:nvPr/>
          </p:nvSpPr>
          <p:spPr>
            <a:xfrm>
              <a:off x="714325" y="1893046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98" name="Rectangle 1297">
              <a:extLst>
                <a:ext uri="{FF2B5EF4-FFF2-40B4-BE49-F238E27FC236}">
                  <a16:creationId xmlns:a16="http://schemas.microsoft.com/office/drawing/2014/main" id="{397481F7-916B-874D-BF7D-C4362C949C0A}"/>
                </a:ext>
              </a:extLst>
            </p:cNvPr>
            <p:cNvSpPr/>
            <p:nvPr/>
          </p:nvSpPr>
          <p:spPr>
            <a:xfrm>
              <a:off x="756854" y="1893046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99" name="Rectangle 1298">
              <a:extLst>
                <a:ext uri="{FF2B5EF4-FFF2-40B4-BE49-F238E27FC236}">
                  <a16:creationId xmlns:a16="http://schemas.microsoft.com/office/drawing/2014/main" id="{C5AC173F-04B8-C44A-B540-E9D06EE50E68}"/>
                </a:ext>
              </a:extLst>
            </p:cNvPr>
            <p:cNvSpPr/>
            <p:nvPr/>
          </p:nvSpPr>
          <p:spPr>
            <a:xfrm>
              <a:off x="799383" y="1893046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00" name="Rectangle 1299">
              <a:extLst>
                <a:ext uri="{FF2B5EF4-FFF2-40B4-BE49-F238E27FC236}">
                  <a16:creationId xmlns:a16="http://schemas.microsoft.com/office/drawing/2014/main" id="{8EA617B2-BAB6-9D4A-8AC0-3E05B9C11637}"/>
                </a:ext>
              </a:extLst>
            </p:cNvPr>
            <p:cNvSpPr/>
            <p:nvPr/>
          </p:nvSpPr>
          <p:spPr>
            <a:xfrm>
              <a:off x="841913" y="1893046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01" name="Rectangle 1300">
              <a:extLst>
                <a:ext uri="{FF2B5EF4-FFF2-40B4-BE49-F238E27FC236}">
                  <a16:creationId xmlns:a16="http://schemas.microsoft.com/office/drawing/2014/main" id="{54A36F40-D92E-3645-BDED-0D4D91494AB5}"/>
                </a:ext>
              </a:extLst>
            </p:cNvPr>
            <p:cNvSpPr/>
            <p:nvPr/>
          </p:nvSpPr>
          <p:spPr>
            <a:xfrm>
              <a:off x="884442" y="1893046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02" name="Rectangle 1301">
              <a:extLst>
                <a:ext uri="{FF2B5EF4-FFF2-40B4-BE49-F238E27FC236}">
                  <a16:creationId xmlns:a16="http://schemas.microsoft.com/office/drawing/2014/main" id="{9EFCC1CE-2D91-BD4F-8EE3-A82BCEDDADED}"/>
                </a:ext>
              </a:extLst>
            </p:cNvPr>
            <p:cNvSpPr/>
            <p:nvPr/>
          </p:nvSpPr>
          <p:spPr>
            <a:xfrm>
              <a:off x="926972" y="1893046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03" name="Rectangle 1302">
              <a:extLst>
                <a:ext uri="{FF2B5EF4-FFF2-40B4-BE49-F238E27FC236}">
                  <a16:creationId xmlns:a16="http://schemas.microsoft.com/office/drawing/2014/main" id="{6CADDB98-CE3E-3748-96A9-FFE56A110E99}"/>
                </a:ext>
              </a:extLst>
            </p:cNvPr>
            <p:cNvSpPr/>
            <p:nvPr/>
          </p:nvSpPr>
          <p:spPr>
            <a:xfrm>
              <a:off x="969501" y="1893046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04" name="Rectangle 1303">
              <a:extLst>
                <a:ext uri="{FF2B5EF4-FFF2-40B4-BE49-F238E27FC236}">
                  <a16:creationId xmlns:a16="http://schemas.microsoft.com/office/drawing/2014/main" id="{720239F1-D3DB-6C49-A2CF-25F478C2D064}"/>
                </a:ext>
              </a:extLst>
            </p:cNvPr>
            <p:cNvSpPr/>
            <p:nvPr/>
          </p:nvSpPr>
          <p:spPr>
            <a:xfrm>
              <a:off x="1012030" y="1893046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05" name="Rectangle 1304">
              <a:extLst>
                <a:ext uri="{FF2B5EF4-FFF2-40B4-BE49-F238E27FC236}">
                  <a16:creationId xmlns:a16="http://schemas.microsoft.com/office/drawing/2014/main" id="{45B499F4-2F6A-1649-AC8A-72327436CC3E}"/>
                </a:ext>
              </a:extLst>
            </p:cNvPr>
            <p:cNvSpPr/>
            <p:nvPr/>
          </p:nvSpPr>
          <p:spPr>
            <a:xfrm>
              <a:off x="1054560" y="1893046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06" name="Rectangle 1305">
              <a:extLst>
                <a:ext uri="{FF2B5EF4-FFF2-40B4-BE49-F238E27FC236}">
                  <a16:creationId xmlns:a16="http://schemas.microsoft.com/office/drawing/2014/main" id="{283B5AF4-7B61-304E-990A-9D0AAB91162F}"/>
                </a:ext>
              </a:extLst>
            </p:cNvPr>
            <p:cNvSpPr/>
            <p:nvPr/>
          </p:nvSpPr>
          <p:spPr>
            <a:xfrm>
              <a:off x="671795" y="1935575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07" name="Rectangle 1306">
              <a:extLst>
                <a:ext uri="{FF2B5EF4-FFF2-40B4-BE49-F238E27FC236}">
                  <a16:creationId xmlns:a16="http://schemas.microsoft.com/office/drawing/2014/main" id="{43E53442-AE99-0941-BF63-4B69920CFA07}"/>
                </a:ext>
              </a:extLst>
            </p:cNvPr>
            <p:cNvSpPr/>
            <p:nvPr/>
          </p:nvSpPr>
          <p:spPr>
            <a:xfrm>
              <a:off x="714325" y="1935575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08" name="Rectangle 1307">
              <a:extLst>
                <a:ext uri="{FF2B5EF4-FFF2-40B4-BE49-F238E27FC236}">
                  <a16:creationId xmlns:a16="http://schemas.microsoft.com/office/drawing/2014/main" id="{28078E35-4267-584C-9A5B-B9337FFC81D7}"/>
                </a:ext>
              </a:extLst>
            </p:cNvPr>
            <p:cNvSpPr/>
            <p:nvPr/>
          </p:nvSpPr>
          <p:spPr>
            <a:xfrm>
              <a:off x="756854" y="1935575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09" name="Rectangle 1308">
              <a:extLst>
                <a:ext uri="{FF2B5EF4-FFF2-40B4-BE49-F238E27FC236}">
                  <a16:creationId xmlns:a16="http://schemas.microsoft.com/office/drawing/2014/main" id="{1FED22C6-CE13-6E48-8E47-27F1480D3DBA}"/>
                </a:ext>
              </a:extLst>
            </p:cNvPr>
            <p:cNvSpPr/>
            <p:nvPr/>
          </p:nvSpPr>
          <p:spPr>
            <a:xfrm>
              <a:off x="799383" y="1935575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10" name="Rectangle 1309">
              <a:extLst>
                <a:ext uri="{FF2B5EF4-FFF2-40B4-BE49-F238E27FC236}">
                  <a16:creationId xmlns:a16="http://schemas.microsoft.com/office/drawing/2014/main" id="{24A33414-0AB4-5C46-92D0-B61E86B59899}"/>
                </a:ext>
              </a:extLst>
            </p:cNvPr>
            <p:cNvSpPr/>
            <p:nvPr/>
          </p:nvSpPr>
          <p:spPr>
            <a:xfrm>
              <a:off x="841913" y="1935575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11" name="Rectangle 1310">
              <a:extLst>
                <a:ext uri="{FF2B5EF4-FFF2-40B4-BE49-F238E27FC236}">
                  <a16:creationId xmlns:a16="http://schemas.microsoft.com/office/drawing/2014/main" id="{34F8191C-2A69-AB4E-A240-7CE89ACC4EAF}"/>
                </a:ext>
              </a:extLst>
            </p:cNvPr>
            <p:cNvSpPr/>
            <p:nvPr/>
          </p:nvSpPr>
          <p:spPr>
            <a:xfrm>
              <a:off x="884442" y="1935575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12" name="Rectangle 1311">
              <a:extLst>
                <a:ext uri="{FF2B5EF4-FFF2-40B4-BE49-F238E27FC236}">
                  <a16:creationId xmlns:a16="http://schemas.microsoft.com/office/drawing/2014/main" id="{EAB7A3EE-9B4C-C54A-8725-E0D825A1F7DE}"/>
                </a:ext>
              </a:extLst>
            </p:cNvPr>
            <p:cNvSpPr/>
            <p:nvPr/>
          </p:nvSpPr>
          <p:spPr>
            <a:xfrm>
              <a:off x="926972" y="1935575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13" name="Rectangle 1312">
              <a:extLst>
                <a:ext uri="{FF2B5EF4-FFF2-40B4-BE49-F238E27FC236}">
                  <a16:creationId xmlns:a16="http://schemas.microsoft.com/office/drawing/2014/main" id="{DDBFADFF-15AE-5E43-9FAA-18C6F2794F63}"/>
                </a:ext>
              </a:extLst>
            </p:cNvPr>
            <p:cNvSpPr/>
            <p:nvPr/>
          </p:nvSpPr>
          <p:spPr>
            <a:xfrm>
              <a:off x="969501" y="1935575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14" name="Rectangle 1313">
              <a:extLst>
                <a:ext uri="{FF2B5EF4-FFF2-40B4-BE49-F238E27FC236}">
                  <a16:creationId xmlns:a16="http://schemas.microsoft.com/office/drawing/2014/main" id="{1A288F77-73DC-2D44-B0DF-72FB485E2848}"/>
                </a:ext>
              </a:extLst>
            </p:cNvPr>
            <p:cNvSpPr/>
            <p:nvPr/>
          </p:nvSpPr>
          <p:spPr>
            <a:xfrm>
              <a:off x="1012030" y="1935575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15" name="Rectangle 1314">
              <a:extLst>
                <a:ext uri="{FF2B5EF4-FFF2-40B4-BE49-F238E27FC236}">
                  <a16:creationId xmlns:a16="http://schemas.microsoft.com/office/drawing/2014/main" id="{DB712E60-D549-2441-A45F-F9259DD40BE8}"/>
                </a:ext>
              </a:extLst>
            </p:cNvPr>
            <p:cNvSpPr/>
            <p:nvPr/>
          </p:nvSpPr>
          <p:spPr>
            <a:xfrm>
              <a:off x="1054560" y="1935575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16" name="Rectangle 1315">
              <a:extLst>
                <a:ext uri="{FF2B5EF4-FFF2-40B4-BE49-F238E27FC236}">
                  <a16:creationId xmlns:a16="http://schemas.microsoft.com/office/drawing/2014/main" id="{36FB3676-7FF1-7347-91BE-B63DC23380E2}"/>
                </a:ext>
              </a:extLst>
            </p:cNvPr>
            <p:cNvSpPr/>
            <p:nvPr/>
          </p:nvSpPr>
          <p:spPr>
            <a:xfrm>
              <a:off x="671795" y="1978104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17" name="Rectangle 1316">
              <a:extLst>
                <a:ext uri="{FF2B5EF4-FFF2-40B4-BE49-F238E27FC236}">
                  <a16:creationId xmlns:a16="http://schemas.microsoft.com/office/drawing/2014/main" id="{924DC1CC-9268-EE4E-84DE-15031267242D}"/>
                </a:ext>
              </a:extLst>
            </p:cNvPr>
            <p:cNvSpPr/>
            <p:nvPr/>
          </p:nvSpPr>
          <p:spPr>
            <a:xfrm>
              <a:off x="714325" y="1978104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18" name="Rectangle 1317">
              <a:extLst>
                <a:ext uri="{FF2B5EF4-FFF2-40B4-BE49-F238E27FC236}">
                  <a16:creationId xmlns:a16="http://schemas.microsoft.com/office/drawing/2014/main" id="{C696E5C5-E806-A742-87AE-13D561CCE321}"/>
                </a:ext>
              </a:extLst>
            </p:cNvPr>
            <p:cNvSpPr/>
            <p:nvPr/>
          </p:nvSpPr>
          <p:spPr>
            <a:xfrm>
              <a:off x="756854" y="1978104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19" name="Rectangle 1318">
              <a:extLst>
                <a:ext uri="{FF2B5EF4-FFF2-40B4-BE49-F238E27FC236}">
                  <a16:creationId xmlns:a16="http://schemas.microsoft.com/office/drawing/2014/main" id="{EA10465F-1AE3-FA44-8BDD-591FCE163ED5}"/>
                </a:ext>
              </a:extLst>
            </p:cNvPr>
            <p:cNvSpPr/>
            <p:nvPr/>
          </p:nvSpPr>
          <p:spPr>
            <a:xfrm>
              <a:off x="799383" y="1978104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20" name="Rectangle 1319">
              <a:extLst>
                <a:ext uri="{FF2B5EF4-FFF2-40B4-BE49-F238E27FC236}">
                  <a16:creationId xmlns:a16="http://schemas.microsoft.com/office/drawing/2014/main" id="{B797AE56-B461-7841-BA66-4E0EB1ED87C0}"/>
                </a:ext>
              </a:extLst>
            </p:cNvPr>
            <p:cNvSpPr/>
            <p:nvPr/>
          </p:nvSpPr>
          <p:spPr>
            <a:xfrm>
              <a:off x="841913" y="1978104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21" name="Rectangle 1320">
              <a:extLst>
                <a:ext uri="{FF2B5EF4-FFF2-40B4-BE49-F238E27FC236}">
                  <a16:creationId xmlns:a16="http://schemas.microsoft.com/office/drawing/2014/main" id="{F3EAA88E-B6F3-1A43-ABB4-C9FBE576FF6A}"/>
                </a:ext>
              </a:extLst>
            </p:cNvPr>
            <p:cNvSpPr/>
            <p:nvPr/>
          </p:nvSpPr>
          <p:spPr>
            <a:xfrm>
              <a:off x="884442" y="1978104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22" name="Rectangle 1321">
              <a:extLst>
                <a:ext uri="{FF2B5EF4-FFF2-40B4-BE49-F238E27FC236}">
                  <a16:creationId xmlns:a16="http://schemas.microsoft.com/office/drawing/2014/main" id="{56A9CFD9-3A37-4942-8A81-5FCEC5C4BF26}"/>
                </a:ext>
              </a:extLst>
            </p:cNvPr>
            <p:cNvSpPr/>
            <p:nvPr/>
          </p:nvSpPr>
          <p:spPr>
            <a:xfrm>
              <a:off x="926972" y="1978104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23" name="Rectangle 1322">
              <a:extLst>
                <a:ext uri="{FF2B5EF4-FFF2-40B4-BE49-F238E27FC236}">
                  <a16:creationId xmlns:a16="http://schemas.microsoft.com/office/drawing/2014/main" id="{15A4DDF2-95F7-C943-BF05-0E218F9949EA}"/>
                </a:ext>
              </a:extLst>
            </p:cNvPr>
            <p:cNvSpPr/>
            <p:nvPr/>
          </p:nvSpPr>
          <p:spPr>
            <a:xfrm>
              <a:off x="969501" y="1978104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24" name="Rectangle 1323">
              <a:extLst>
                <a:ext uri="{FF2B5EF4-FFF2-40B4-BE49-F238E27FC236}">
                  <a16:creationId xmlns:a16="http://schemas.microsoft.com/office/drawing/2014/main" id="{4F7D4708-8C29-5F41-BE5F-F57C2FDE8646}"/>
                </a:ext>
              </a:extLst>
            </p:cNvPr>
            <p:cNvSpPr/>
            <p:nvPr/>
          </p:nvSpPr>
          <p:spPr>
            <a:xfrm>
              <a:off x="1012030" y="1978104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25" name="Rectangle 1324">
              <a:extLst>
                <a:ext uri="{FF2B5EF4-FFF2-40B4-BE49-F238E27FC236}">
                  <a16:creationId xmlns:a16="http://schemas.microsoft.com/office/drawing/2014/main" id="{A3AE21F5-678F-2344-AE75-40456AE0AA77}"/>
                </a:ext>
              </a:extLst>
            </p:cNvPr>
            <p:cNvSpPr/>
            <p:nvPr/>
          </p:nvSpPr>
          <p:spPr>
            <a:xfrm>
              <a:off x="1054560" y="1978104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26" name="Rectangle 1325">
              <a:extLst>
                <a:ext uri="{FF2B5EF4-FFF2-40B4-BE49-F238E27FC236}">
                  <a16:creationId xmlns:a16="http://schemas.microsoft.com/office/drawing/2014/main" id="{D3A563D0-A30C-F640-B606-3377213FF56B}"/>
                </a:ext>
              </a:extLst>
            </p:cNvPr>
            <p:cNvSpPr/>
            <p:nvPr/>
          </p:nvSpPr>
          <p:spPr>
            <a:xfrm>
              <a:off x="671795" y="2020634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27" name="Rectangle 1326">
              <a:extLst>
                <a:ext uri="{FF2B5EF4-FFF2-40B4-BE49-F238E27FC236}">
                  <a16:creationId xmlns:a16="http://schemas.microsoft.com/office/drawing/2014/main" id="{56FF8EB9-A599-C640-8D2C-B34BB19C6EB1}"/>
                </a:ext>
              </a:extLst>
            </p:cNvPr>
            <p:cNvSpPr/>
            <p:nvPr/>
          </p:nvSpPr>
          <p:spPr>
            <a:xfrm>
              <a:off x="714325" y="2020634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28" name="Rectangle 1327">
              <a:extLst>
                <a:ext uri="{FF2B5EF4-FFF2-40B4-BE49-F238E27FC236}">
                  <a16:creationId xmlns:a16="http://schemas.microsoft.com/office/drawing/2014/main" id="{4B64BDE5-850B-3E4B-99FC-27F7E55679D4}"/>
                </a:ext>
              </a:extLst>
            </p:cNvPr>
            <p:cNvSpPr/>
            <p:nvPr/>
          </p:nvSpPr>
          <p:spPr>
            <a:xfrm>
              <a:off x="756854" y="2020634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29" name="Rectangle 1328">
              <a:extLst>
                <a:ext uri="{FF2B5EF4-FFF2-40B4-BE49-F238E27FC236}">
                  <a16:creationId xmlns:a16="http://schemas.microsoft.com/office/drawing/2014/main" id="{33215E90-C110-9742-935A-6B7B472B5BC3}"/>
                </a:ext>
              </a:extLst>
            </p:cNvPr>
            <p:cNvSpPr/>
            <p:nvPr/>
          </p:nvSpPr>
          <p:spPr>
            <a:xfrm>
              <a:off x="799383" y="2020634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30" name="Rectangle 1329">
              <a:extLst>
                <a:ext uri="{FF2B5EF4-FFF2-40B4-BE49-F238E27FC236}">
                  <a16:creationId xmlns:a16="http://schemas.microsoft.com/office/drawing/2014/main" id="{51A324A7-1467-A64C-91F6-43B03FF5ECBD}"/>
                </a:ext>
              </a:extLst>
            </p:cNvPr>
            <p:cNvSpPr/>
            <p:nvPr/>
          </p:nvSpPr>
          <p:spPr>
            <a:xfrm>
              <a:off x="841913" y="2020634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31" name="Rectangle 1330">
              <a:extLst>
                <a:ext uri="{FF2B5EF4-FFF2-40B4-BE49-F238E27FC236}">
                  <a16:creationId xmlns:a16="http://schemas.microsoft.com/office/drawing/2014/main" id="{549D2876-B5FE-374C-95EF-2F3A85D50E45}"/>
                </a:ext>
              </a:extLst>
            </p:cNvPr>
            <p:cNvSpPr/>
            <p:nvPr/>
          </p:nvSpPr>
          <p:spPr>
            <a:xfrm>
              <a:off x="884442" y="2020634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32" name="Rectangle 1331">
              <a:extLst>
                <a:ext uri="{FF2B5EF4-FFF2-40B4-BE49-F238E27FC236}">
                  <a16:creationId xmlns:a16="http://schemas.microsoft.com/office/drawing/2014/main" id="{F6044BF3-879E-7B46-89E1-A9A7E8892BB2}"/>
                </a:ext>
              </a:extLst>
            </p:cNvPr>
            <p:cNvSpPr/>
            <p:nvPr/>
          </p:nvSpPr>
          <p:spPr>
            <a:xfrm>
              <a:off x="926972" y="2020634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33" name="Rectangle 1332">
              <a:extLst>
                <a:ext uri="{FF2B5EF4-FFF2-40B4-BE49-F238E27FC236}">
                  <a16:creationId xmlns:a16="http://schemas.microsoft.com/office/drawing/2014/main" id="{101ACB9F-5DAA-004D-9DCD-C42870AB38C1}"/>
                </a:ext>
              </a:extLst>
            </p:cNvPr>
            <p:cNvSpPr/>
            <p:nvPr/>
          </p:nvSpPr>
          <p:spPr>
            <a:xfrm>
              <a:off x="969501" y="2020634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34" name="Rectangle 1333">
              <a:extLst>
                <a:ext uri="{FF2B5EF4-FFF2-40B4-BE49-F238E27FC236}">
                  <a16:creationId xmlns:a16="http://schemas.microsoft.com/office/drawing/2014/main" id="{E705BB67-5892-6D45-9235-E7DD32ABB88C}"/>
                </a:ext>
              </a:extLst>
            </p:cNvPr>
            <p:cNvSpPr/>
            <p:nvPr/>
          </p:nvSpPr>
          <p:spPr>
            <a:xfrm>
              <a:off x="1012030" y="2020634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35" name="Rectangle 1334">
              <a:extLst>
                <a:ext uri="{FF2B5EF4-FFF2-40B4-BE49-F238E27FC236}">
                  <a16:creationId xmlns:a16="http://schemas.microsoft.com/office/drawing/2014/main" id="{52B59E43-2656-3A4C-A720-04371094B690}"/>
                </a:ext>
              </a:extLst>
            </p:cNvPr>
            <p:cNvSpPr/>
            <p:nvPr/>
          </p:nvSpPr>
          <p:spPr>
            <a:xfrm>
              <a:off x="1054560" y="2020634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36" name="Rectangle 1335">
              <a:extLst>
                <a:ext uri="{FF2B5EF4-FFF2-40B4-BE49-F238E27FC236}">
                  <a16:creationId xmlns:a16="http://schemas.microsoft.com/office/drawing/2014/main" id="{19EDCE04-680A-E74F-B9A1-4763E74A4391}"/>
                </a:ext>
              </a:extLst>
            </p:cNvPr>
            <p:cNvSpPr/>
            <p:nvPr/>
          </p:nvSpPr>
          <p:spPr>
            <a:xfrm>
              <a:off x="671795" y="1637869"/>
              <a:ext cx="425294" cy="4273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39" name="TextBox 1338">
              <a:extLst>
                <a:ext uri="{FF2B5EF4-FFF2-40B4-BE49-F238E27FC236}">
                  <a16:creationId xmlns:a16="http://schemas.microsoft.com/office/drawing/2014/main" id="{7B9807B3-8B51-AD4D-8ECA-99CD79FDD282}"/>
                </a:ext>
              </a:extLst>
            </p:cNvPr>
            <p:cNvSpPr txBox="1"/>
            <p:nvPr/>
          </p:nvSpPr>
          <p:spPr>
            <a:xfrm>
              <a:off x="599849" y="1613708"/>
              <a:ext cx="302038" cy="153903"/>
            </a:xfrm>
            <a:prstGeom prst="rect">
              <a:avLst/>
            </a:prstGeom>
            <a:noFill/>
            <a:ln w="381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" b="1" dirty="0">
                  <a:latin typeface="Helvetica" pitchFamily="2" charset="0"/>
                </a:rPr>
                <a:t>18</a:t>
              </a:r>
            </a:p>
          </p:txBody>
        </p:sp>
        <p:sp>
          <p:nvSpPr>
            <p:cNvPr id="1341" name="Rectangle 1340">
              <a:extLst>
                <a:ext uri="{FF2B5EF4-FFF2-40B4-BE49-F238E27FC236}">
                  <a16:creationId xmlns:a16="http://schemas.microsoft.com/office/drawing/2014/main" id="{21EB99AB-C83F-A44E-A998-68344F96652B}"/>
                </a:ext>
              </a:extLst>
            </p:cNvPr>
            <p:cNvSpPr/>
            <p:nvPr/>
          </p:nvSpPr>
          <p:spPr>
            <a:xfrm>
              <a:off x="749531" y="1574156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42" name="Rectangle 1341">
              <a:extLst>
                <a:ext uri="{FF2B5EF4-FFF2-40B4-BE49-F238E27FC236}">
                  <a16:creationId xmlns:a16="http://schemas.microsoft.com/office/drawing/2014/main" id="{501347D8-99B2-DE40-82CC-4D4E3E31F078}"/>
                </a:ext>
              </a:extLst>
            </p:cNvPr>
            <p:cNvSpPr/>
            <p:nvPr/>
          </p:nvSpPr>
          <p:spPr>
            <a:xfrm>
              <a:off x="792060" y="1574156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43" name="Rectangle 1342">
              <a:extLst>
                <a:ext uri="{FF2B5EF4-FFF2-40B4-BE49-F238E27FC236}">
                  <a16:creationId xmlns:a16="http://schemas.microsoft.com/office/drawing/2014/main" id="{EB789CB7-AC58-EA49-B8DB-75001B9F9391}"/>
                </a:ext>
              </a:extLst>
            </p:cNvPr>
            <p:cNvSpPr/>
            <p:nvPr/>
          </p:nvSpPr>
          <p:spPr>
            <a:xfrm>
              <a:off x="834590" y="1574156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44" name="Rectangle 1343">
              <a:extLst>
                <a:ext uri="{FF2B5EF4-FFF2-40B4-BE49-F238E27FC236}">
                  <a16:creationId xmlns:a16="http://schemas.microsoft.com/office/drawing/2014/main" id="{1AF5AC92-0A0E-8341-8165-FD9A7D50BDED}"/>
                </a:ext>
              </a:extLst>
            </p:cNvPr>
            <p:cNvSpPr/>
            <p:nvPr/>
          </p:nvSpPr>
          <p:spPr>
            <a:xfrm>
              <a:off x="877119" y="1574156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45" name="Rectangle 1344">
              <a:extLst>
                <a:ext uri="{FF2B5EF4-FFF2-40B4-BE49-F238E27FC236}">
                  <a16:creationId xmlns:a16="http://schemas.microsoft.com/office/drawing/2014/main" id="{43B2373A-8EB3-C947-8976-53F78A85D103}"/>
                </a:ext>
              </a:extLst>
            </p:cNvPr>
            <p:cNvSpPr/>
            <p:nvPr/>
          </p:nvSpPr>
          <p:spPr>
            <a:xfrm>
              <a:off x="919649" y="1574156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46" name="Rectangle 1345">
              <a:extLst>
                <a:ext uri="{FF2B5EF4-FFF2-40B4-BE49-F238E27FC236}">
                  <a16:creationId xmlns:a16="http://schemas.microsoft.com/office/drawing/2014/main" id="{F430E796-7BE5-9E4E-93FD-57C10528A771}"/>
                </a:ext>
              </a:extLst>
            </p:cNvPr>
            <p:cNvSpPr/>
            <p:nvPr/>
          </p:nvSpPr>
          <p:spPr>
            <a:xfrm>
              <a:off x="962178" y="1574156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47" name="Rectangle 1346">
              <a:extLst>
                <a:ext uri="{FF2B5EF4-FFF2-40B4-BE49-F238E27FC236}">
                  <a16:creationId xmlns:a16="http://schemas.microsoft.com/office/drawing/2014/main" id="{7088DD87-D416-FD4F-A447-8D04AFE066C2}"/>
                </a:ext>
              </a:extLst>
            </p:cNvPr>
            <p:cNvSpPr/>
            <p:nvPr/>
          </p:nvSpPr>
          <p:spPr>
            <a:xfrm>
              <a:off x="1004707" y="1574156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48" name="Rectangle 1347">
              <a:extLst>
                <a:ext uri="{FF2B5EF4-FFF2-40B4-BE49-F238E27FC236}">
                  <a16:creationId xmlns:a16="http://schemas.microsoft.com/office/drawing/2014/main" id="{0F1E137C-5AC3-1D49-B4CC-79CF45A15CF5}"/>
                </a:ext>
              </a:extLst>
            </p:cNvPr>
            <p:cNvSpPr/>
            <p:nvPr/>
          </p:nvSpPr>
          <p:spPr>
            <a:xfrm>
              <a:off x="1047237" y="1574156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49" name="Rectangle 1348">
              <a:extLst>
                <a:ext uri="{FF2B5EF4-FFF2-40B4-BE49-F238E27FC236}">
                  <a16:creationId xmlns:a16="http://schemas.microsoft.com/office/drawing/2014/main" id="{FA3FBDED-1A2A-8F44-9CA8-BDEDBF1873CC}"/>
                </a:ext>
              </a:extLst>
            </p:cNvPr>
            <p:cNvSpPr/>
            <p:nvPr/>
          </p:nvSpPr>
          <p:spPr>
            <a:xfrm>
              <a:off x="1089766" y="1574156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50" name="Rectangle 1349">
              <a:extLst>
                <a:ext uri="{FF2B5EF4-FFF2-40B4-BE49-F238E27FC236}">
                  <a16:creationId xmlns:a16="http://schemas.microsoft.com/office/drawing/2014/main" id="{A5E0D05A-58F7-1742-868B-8F7BE2581916}"/>
                </a:ext>
              </a:extLst>
            </p:cNvPr>
            <p:cNvSpPr/>
            <p:nvPr/>
          </p:nvSpPr>
          <p:spPr>
            <a:xfrm>
              <a:off x="1132296" y="1574156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51" name="Rectangle 1350">
              <a:extLst>
                <a:ext uri="{FF2B5EF4-FFF2-40B4-BE49-F238E27FC236}">
                  <a16:creationId xmlns:a16="http://schemas.microsoft.com/office/drawing/2014/main" id="{5AEB0206-594B-BF41-A0A1-5F674C239638}"/>
                </a:ext>
              </a:extLst>
            </p:cNvPr>
            <p:cNvSpPr/>
            <p:nvPr/>
          </p:nvSpPr>
          <p:spPr>
            <a:xfrm>
              <a:off x="749531" y="1616686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52" name="Rectangle 1351">
              <a:extLst>
                <a:ext uri="{FF2B5EF4-FFF2-40B4-BE49-F238E27FC236}">
                  <a16:creationId xmlns:a16="http://schemas.microsoft.com/office/drawing/2014/main" id="{DCC9F045-9258-504B-9D66-4EBBAD3F9789}"/>
                </a:ext>
              </a:extLst>
            </p:cNvPr>
            <p:cNvSpPr/>
            <p:nvPr/>
          </p:nvSpPr>
          <p:spPr>
            <a:xfrm>
              <a:off x="792060" y="1616686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53" name="Rectangle 1352">
              <a:extLst>
                <a:ext uri="{FF2B5EF4-FFF2-40B4-BE49-F238E27FC236}">
                  <a16:creationId xmlns:a16="http://schemas.microsoft.com/office/drawing/2014/main" id="{1972F6EB-EFCB-8642-90DD-3090AC88110A}"/>
                </a:ext>
              </a:extLst>
            </p:cNvPr>
            <p:cNvSpPr/>
            <p:nvPr/>
          </p:nvSpPr>
          <p:spPr>
            <a:xfrm>
              <a:off x="834590" y="1616686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54" name="Rectangle 1353">
              <a:extLst>
                <a:ext uri="{FF2B5EF4-FFF2-40B4-BE49-F238E27FC236}">
                  <a16:creationId xmlns:a16="http://schemas.microsoft.com/office/drawing/2014/main" id="{2ECD1BD8-5102-E346-9DC9-2FAC4CEE3720}"/>
                </a:ext>
              </a:extLst>
            </p:cNvPr>
            <p:cNvSpPr/>
            <p:nvPr/>
          </p:nvSpPr>
          <p:spPr>
            <a:xfrm>
              <a:off x="877119" y="1616686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55" name="Rectangle 1354">
              <a:extLst>
                <a:ext uri="{FF2B5EF4-FFF2-40B4-BE49-F238E27FC236}">
                  <a16:creationId xmlns:a16="http://schemas.microsoft.com/office/drawing/2014/main" id="{AA3E1430-74CD-DA42-82B1-1F3AA067208E}"/>
                </a:ext>
              </a:extLst>
            </p:cNvPr>
            <p:cNvSpPr/>
            <p:nvPr/>
          </p:nvSpPr>
          <p:spPr>
            <a:xfrm>
              <a:off x="919649" y="1616686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56" name="Rectangle 1355">
              <a:extLst>
                <a:ext uri="{FF2B5EF4-FFF2-40B4-BE49-F238E27FC236}">
                  <a16:creationId xmlns:a16="http://schemas.microsoft.com/office/drawing/2014/main" id="{72207858-04E8-6347-A2A0-FA9F75157376}"/>
                </a:ext>
              </a:extLst>
            </p:cNvPr>
            <p:cNvSpPr/>
            <p:nvPr/>
          </p:nvSpPr>
          <p:spPr>
            <a:xfrm>
              <a:off x="962178" y="1616686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57" name="Rectangle 1356">
              <a:extLst>
                <a:ext uri="{FF2B5EF4-FFF2-40B4-BE49-F238E27FC236}">
                  <a16:creationId xmlns:a16="http://schemas.microsoft.com/office/drawing/2014/main" id="{8AA6BE1B-CA23-1845-A9E2-84B86C11A439}"/>
                </a:ext>
              </a:extLst>
            </p:cNvPr>
            <p:cNvSpPr/>
            <p:nvPr/>
          </p:nvSpPr>
          <p:spPr>
            <a:xfrm>
              <a:off x="1004707" y="1616686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58" name="Rectangle 1357">
              <a:extLst>
                <a:ext uri="{FF2B5EF4-FFF2-40B4-BE49-F238E27FC236}">
                  <a16:creationId xmlns:a16="http://schemas.microsoft.com/office/drawing/2014/main" id="{1A71F56D-6932-EC4B-83C2-7120C6F686E4}"/>
                </a:ext>
              </a:extLst>
            </p:cNvPr>
            <p:cNvSpPr/>
            <p:nvPr/>
          </p:nvSpPr>
          <p:spPr>
            <a:xfrm>
              <a:off x="1047237" y="1616686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59" name="Rectangle 1358">
              <a:extLst>
                <a:ext uri="{FF2B5EF4-FFF2-40B4-BE49-F238E27FC236}">
                  <a16:creationId xmlns:a16="http://schemas.microsoft.com/office/drawing/2014/main" id="{0A236F4F-1E1E-3B41-A525-E52334FD9C56}"/>
                </a:ext>
              </a:extLst>
            </p:cNvPr>
            <p:cNvSpPr/>
            <p:nvPr/>
          </p:nvSpPr>
          <p:spPr>
            <a:xfrm>
              <a:off x="1089766" y="1616686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60" name="Rectangle 1359">
              <a:extLst>
                <a:ext uri="{FF2B5EF4-FFF2-40B4-BE49-F238E27FC236}">
                  <a16:creationId xmlns:a16="http://schemas.microsoft.com/office/drawing/2014/main" id="{436615B2-8E99-7A4A-911A-68F1FE8EDBF3}"/>
                </a:ext>
              </a:extLst>
            </p:cNvPr>
            <p:cNvSpPr/>
            <p:nvPr/>
          </p:nvSpPr>
          <p:spPr>
            <a:xfrm>
              <a:off x="1132296" y="1616686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61" name="Rectangle 1360">
              <a:extLst>
                <a:ext uri="{FF2B5EF4-FFF2-40B4-BE49-F238E27FC236}">
                  <a16:creationId xmlns:a16="http://schemas.microsoft.com/office/drawing/2014/main" id="{6CE8B182-2375-AA47-B94F-777D5FE2098A}"/>
                </a:ext>
              </a:extLst>
            </p:cNvPr>
            <p:cNvSpPr/>
            <p:nvPr/>
          </p:nvSpPr>
          <p:spPr>
            <a:xfrm>
              <a:off x="749531" y="1659215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62" name="Rectangle 1361">
              <a:extLst>
                <a:ext uri="{FF2B5EF4-FFF2-40B4-BE49-F238E27FC236}">
                  <a16:creationId xmlns:a16="http://schemas.microsoft.com/office/drawing/2014/main" id="{15AF8DBD-73B6-AF42-8CF8-7A25403A0BAB}"/>
                </a:ext>
              </a:extLst>
            </p:cNvPr>
            <p:cNvSpPr/>
            <p:nvPr/>
          </p:nvSpPr>
          <p:spPr>
            <a:xfrm>
              <a:off x="792060" y="1659215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63" name="Rectangle 1362">
              <a:extLst>
                <a:ext uri="{FF2B5EF4-FFF2-40B4-BE49-F238E27FC236}">
                  <a16:creationId xmlns:a16="http://schemas.microsoft.com/office/drawing/2014/main" id="{0A846414-B715-884D-9896-E49DF6DB1999}"/>
                </a:ext>
              </a:extLst>
            </p:cNvPr>
            <p:cNvSpPr/>
            <p:nvPr/>
          </p:nvSpPr>
          <p:spPr>
            <a:xfrm>
              <a:off x="834590" y="1659215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64" name="Rectangle 1363">
              <a:extLst>
                <a:ext uri="{FF2B5EF4-FFF2-40B4-BE49-F238E27FC236}">
                  <a16:creationId xmlns:a16="http://schemas.microsoft.com/office/drawing/2014/main" id="{A13BC37D-A1BC-6440-8BF9-5303CAC076D0}"/>
                </a:ext>
              </a:extLst>
            </p:cNvPr>
            <p:cNvSpPr/>
            <p:nvPr/>
          </p:nvSpPr>
          <p:spPr>
            <a:xfrm>
              <a:off x="877119" y="1659215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65" name="Rectangle 1364">
              <a:extLst>
                <a:ext uri="{FF2B5EF4-FFF2-40B4-BE49-F238E27FC236}">
                  <a16:creationId xmlns:a16="http://schemas.microsoft.com/office/drawing/2014/main" id="{7BDA36EC-291A-4B49-9BCD-BB0605F1727F}"/>
                </a:ext>
              </a:extLst>
            </p:cNvPr>
            <p:cNvSpPr/>
            <p:nvPr/>
          </p:nvSpPr>
          <p:spPr>
            <a:xfrm>
              <a:off x="919649" y="1659215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66" name="Rectangle 1365">
              <a:extLst>
                <a:ext uri="{FF2B5EF4-FFF2-40B4-BE49-F238E27FC236}">
                  <a16:creationId xmlns:a16="http://schemas.microsoft.com/office/drawing/2014/main" id="{3D27F7F7-68D6-264C-A5A2-29109CF649BF}"/>
                </a:ext>
              </a:extLst>
            </p:cNvPr>
            <p:cNvSpPr/>
            <p:nvPr/>
          </p:nvSpPr>
          <p:spPr>
            <a:xfrm>
              <a:off x="962178" y="1659215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67" name="Rectangle 1366">
              <a:extLst>
                <a:ext uri="{FF2B5EF4-FFF2-40B4-BE49-F238E27FC236}">
                  <a16:creationId xmlns:a16="http://schemas.microsoft.com/office/drawing/2014/main" id="{47B79B2F-DFBC-E545-A2AD-6C527C85F26C}"/>
                </a:ext>
              </a:extLst>
            </p:cNvPr>
            <p:cNvSpPr/>
            <p:nvPr/>
          </p:nvSpPr>
          <p:spPr>
            <a:xfrm>
              <a:off x="1004707" y="1659215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68" name="Rectangle 1367">
              <a:extLst>
                <a:ext uri="{FF2B5EF4-FFF2-40B4-BE49-F238E27FC236}">
                  <a16:creationId xmlns:a16="http://schemas.microsoft.com/office/drawing/2014/main" id="{9DED2C88-A87C-C944-B769-0207700B012B}"/>
                </a:ext>
              </a:extLst>
            </p:cNvPr>
            <p:cNvSpPr/>
            <p:nvPr/>
          </p:nvSpPr>
          <p:spPr>
            <a:xfrm>
              <a:off x="1047237" y="1659215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69" name="Rectangle 1368">
              <a:extLst>
                <a:ext uri="{FF2B5EF4-FFF2-40B4-BE49-F238E27FC236}">
                  <a16:creationId xmlns:a16="http://schemas.microsoft.com/office/drawing/2014/main" id="{A57E6EC6-975B-5A4A-A8BA-8F933F35FDC5}"/>
                </a:ext>
              </a:extLst>
            </p:cNvPr>
            <p:cNvSpPr/>
            <p:nvPr/>
          </p:nvSpPr>
          <p:spPr>
            <a:xfrm>
              <a:off x="1089766" y="1659215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70" name="Rectangle 1369">
              <a:extLst>
                <a:ext uri="{FF2B5EF4-FFF2-40B4-BE49-F238E27FC236}">
                  <a16:creationId xmlns:a16="http://schemas.microsoft.com/office/drawing/2014/main" id="{5D0D89AD-589A-F74A-8F32-96EBB0DA3D22}"/>
                </a:ext>
              </a:extLst>
            </p:cNvPr>
            <p:cNvSpPr/>
            <p:nvPr/>
          </p:nvSpPr>
          <p:spPr>
            <a:xfrm>
              <a:off x="1132296" y="1659215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71" name="Rectangle 1370">
              <a:extLst>
                <a:ext uri="{FF2B5EF4-FFF2-40B4-BE49-F238E27FC236}">
                  <a16:creationId xmlns:a16="http://schemas.microsoft.com/office/drawing/2014/main" id="{BCE08FBE-908E-0E48-978A-0E38AF31AE3A}"/>
                </a:ext>
              </a:extLst>
            </p:cNvPr>
            <p:cNvSpPr/>
            <p:nvPr/>
          </p:nvSpPr>
          <p:spPr>
            <a:xfrm>
              <a:off x="749531" y="1701744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72" name="Rectangle 1371">
              <a:extLst>
                <a:ext uri="{FF2B5EF4-FFF2-40B4-BE49-F238E27FC236}">
                  <a16:creationId xmlns:a16="http://schemas.microsoft.com/office/drawing/2014/main" id="{6CC6BC1F-DCD0-854A-BED8-98230CB1C96C}"/>
                </a:ext>
              </a:extLst>
            </p:cNvPr>
            <p:cNvSpPr/>
            <p:nvPr/>
          </p:nvSpPr>
          <p:spPr>
            <a:xfrm>
              <a:off x="792060" y="1701744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73" name="Rectangle 1372">
              <a:extLst>
                <a:ext uri="{FF2B5EF4-FFF2-40B4-BE49-F238E27FC236}">
                  <a16:creationId xmlns:a16="http://schemas.microsoft.com/office/drawing/2014/main" id="{15466FD7-5887-2449-ABD5-22FE680C0A06}"/>
                </a:ext>
              </a:extLst>
            </p:cNvPr>
            <p:cNvSpPr/>
            <p:nvPr/>
          </p:nvSpPr>
          <p:spPr>
            <a:xfrm>
              <a:off x="834590" y="1701744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74" name="Rectangle 1373">
              <a:extLst>
                <a:ext uri="{FF2B5EF4-FFF2-40B4-BE49-F238E27FC236}">
                  <a16:creationId xmlns:a16="http://schemas.microsoft.com/office/drawing/2014/main" id="{1B6EF08B-F0E3-5941-ACB5-53DA5AB1233B}"/>
                </a:ext>
              </a:extLst>
            </p:cNvPr>
            <p:cNvSpPr/>
            <p:nvPr/>
          </p:nvSpPr>
          <p:spPr>
            <a:xfrm>
              <a:off x="877119" y="1701744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75" name="Rectangle 1374">
              <a:extLst>
                <a:ext uri="{FF2B5EF4-FFF2-40B4-BE49-F238E27FC236}">
                  <a16:creationId xmlns:a16="http://schemas.microsoft.com/office/drawing/2014/main" id="{1BAA35DF-EB25-0646-86D9-06CEC9C41BC1}"/>
                </a:ext>
              </a:extLst>
            </p:cNvPr>
            <p:cNvSpPr/>
            <p:nvPr/>
          </p:nvSpPr>
          <p:spPr>
            <a:xfrm>
              <a:off x="919649" y="1701744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76" name="Rectangle 1375">
              <a:extLst>
                <a:ext uri="{FF2B5EF4-FFF2-40B4-BE49-F238E27FC236}">
                  <a16:creationId xmlns:a16="http://schemas.microsoft.com/office/drawing/2014/main" id="{F65E051B-212A-8446-AE5F-CE214DC9A9BA}"/>
                </a:ext>
              </a:extLst>
            </p:cNvPr>
            <p:cNvSpPr/>
            <p:nvPr/>
          </p:nvSpPr>
          <p:spPr>
            <a:xfrm>
              <a:off x="962178" y="1701744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77" name="Rectangle 1376">
              <a:extLst>
                <a:ext uri="{FF2B5EF4-FFF2-40B4-BE49-F238E27FC236}">
                  <a16:creationId xmlns:a16="http://schemas.microsoft.com/office/drawing/2014/main" id="{97E5AFD3-6FB9-A94A-80DA-B3CBB7523F98}"/>
                </a:ext>
              </a:extLst>
            </p:cNvPr>
            <p:cNvSpPr/>
            <p:nvPr/>
          </p:nvSpPr>
          <p:spPr>
            <a:xfrm>
              <a:off x="1004707" y="1701744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78" name="Rectangle 1377">
              <a:extLst>
                <a:ext uri="{FF2B5EF4-FFF2-40B4-BE49-F238E27FC236}">
                  <a16:creationId xmlns:a16="http://schemas.microsoft.com/office/drawing/2014/main" id="{14230A48-FF53-7B41-BF11-CCDF4BDBED85}"/>
                </a:ext>
              </a:extLst>
            </p:cNvPr>
            <p:cNvSpPr/>
            <p:nvPr/>
          </p:nvSpPr>
          <p:spPr>
            <a:xfrm>
              <a:off x="1047237" y="1701744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79" name="Rectangle 1378">
              <a:extLst>
                <a:ext uri="{FF2B5EF4-FFF2-40B4-BE49-F238E27FC236}">
                  <a16:creationId xmlns:a16="http://schemas.microsoft.com/office/drawing/2014/main" id="{AFBC3F82-8D53-7248-B812-19A7CAA53C4A}"/>
                </a:ext>
              </a:extLst>
            </p:cNvPr>
            <p:cNvSpPr/>
            <p:nvPr/>
          </p:nvSpPr>
          <p:spPr>
            <a:xfrm>
              <a:off x="1089766" y="1701744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80" name="Rectangle 1379">
              <a:extLst>
                <a:ext uri="{FF2B5EF4-FFF2-40B4-BE49-F238E27FC236}">
                  <a16:creationId xmlns:a16="http://schemas.microsoft.com/office/drawing/2014/main" id="{FCE6DBC4-5FFA-7E4E-999E-DB4C990A854C}"/>
                </a:ext>
              </a:extLst>
            </p:cNvPr>
            <p:cNvSpPr/>
            <p:nvPr/>
          </p:nvSpPr>
          <p:spPr>
            <a:xfrm>
              <a:off x="1132296" y="1701744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81" name="Rectangle 1380">
              <a:extLst>
                <a:ext uri="{FF2B5EF4-FFF2-40B4-BE49-F238E27FC236}">
                  <a16:creationId xmlns:a16="http://schemas.microsoft.com/office/drawing/2014/main" id="{6A05B9DA-1823-754A-9621-1B160658762C}"/>
                </a:ext>
              </a:extLst>
            </p:cNvPr>
            <p:cNvSpPr/>
            <p:nvPr/>
          </p:nvSpPr>
          <p:spPr>
            <a:xfrm>
              <a:off x="749531" y="1744274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82" name="Rectangle 1381">
              <a:extLst>
                <a:ext uri="{FF2B5EF4-FFF2-40B4-BE49-F238E27FC236}">
                  <a16:creationId xmlns:a16="http://schemas.microsoft.com/office/drawing/2014/main" id="{9EA607BD-2A3C-FB46-B0FF-FA219A7F8794}"/>
                </a:ext>
              </a:extLst>
            </p:cNvPr>
            <p:cNvSpPr/>
            <p:nvPr/>
          </p:nvSpPr>
          <p:spPr>
            <a:xfrm>
              <a:off x="792060" y="1744274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83" name="Rectangle 1382">
              <a:extLst>
                <a:ext uri="{FF2B5EF4-FFF2-40B4-BE49-F238E27FC236}">
                  <a16:creationId xmlns:a16="http://schemas.microsoft.com/office/drawing/2014/main" id="{74C738CE-BE6E-544B-AD01-2E34F7285C16}"/>
                </a:ext>
              </a:extLst>
            </p:cNvPr>
            <p:cNvSpPr/>
            <p:nvPr/>
          </p:nvSpPr>
          <p:spPr>
            <a:xfrm>
              <a:off x="834590" y="1744274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84" name="Rectangle 1383">
              <a:extLst>
                <a:ext uri="{FF2B5EF4-FFF2-40B4-BE49-F238E27FC236}">
                  <a16:creationId xmlns:a16="http://schemas.microsoft.com/office/drawing/2014/main" id="{05D5CA6D-A0A6-9C43-96C3-DADD5BB2764E}"/>
                </a:ext>
              </a:extLst>
            </p:cNvPr>
            <p:cNvSpPr/>
            <p:nvPr/>
          </p:nvSpPr>
          <p:spPr>
            <a:xfrm>
              <a:off x="877119" y="1744274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85" name="Rectangle 1384">
              <a:extLst>
                <a:ext uri="{FF2B5EF4-FFF2-40B4-BE49-F238E27FC236}">
                  <a16:creationId xmlns:a16="http://schemas.microsoft.com/office/drawing/2014/main" id="{0A621740-AB38-EC4F-A637-57A3EEDC71E8}"/>
                </a:ext>
              </a:extLst>
            </p:cNvPr>
            <p:cNvSpPr/>
            <p:nvPr/>
          </p:nvSpPr>
          <p:spPr>
            <a:xfrm>
              <a:off x="919649" y="1744274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86" name="Rectangle 1385">
              <a:extLst>
                <a:ext uri="{FF2B5EF4-FFF2-40B4-BE49-F238E27FC236}">
                  <a16:creationId xmlns:a16="http://schemas.microsoft.com/office/drawing/2014/main" id="{42FB0F8D-AF0C-584B-9D1A-ECDD407EF8A9}"/>
                </a:ext>
              </a:extLst>
            </p:cNvPr>
            <p:cNvSpPr/>
            <p:nvPr/>
          </p:nvSpPr>
          <p:spPr>
            <a:xfrm>
              <a:off x="962178" y="1744274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87" name="Rectangle 1386">
              <a:extLst>
                <a:ext uri="{FF2B5EF4-FFF2-40B4-BE49-F238E27FC236}">
                  <a16:creationId xmlns:a16="http://schemas.microsoft.com/office/drawing/2014/main" id="{D82DA7E1-5551-E54D-A024-3AE1568A3BA0}"/>
                </a:ext>
              </a:extLst>
            </p:cNvPr>
            <p:cNvSpPr/>
            <p:nvPr/>
          </p:nvSpPr>
          <p:spPr>
            <a:xfrm>
              <a:off x="1004707" y="1744274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88" name="Rectangle 1387">
              <a:extLst>
                <a:ext uri="{FF2B5EF4-FFF2-40B4-BE49-F238E27FC236}">
                  <a16:creationId xmlns:a16="http://schemas.microsoft.com/office/drawing/2014/main" id="{7F56706A-27E4-BA43-BFF4-389C572C79A3}"/>
                </a:ext>
              </a:extLst>
            </p:cNvPr>
            <p:cNvSpPr/>
            <p:nvPr/>
          </p:nvSpPr>
          <p:spPr>
            <a:xfrm>
              <a:off x="1047237" y="1744274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89" name="Rectangle 1388">
              <a:extLst>
                <a:ext uri="{FF2B5EF4-FFF2-40B4-BE49-F238E27FC236}">
                  <a16:creationId xmlns:a16="http://schemas.microsoft.com/office/drawing/2014/main" id="{1688A735-97CB-5B4D-94D2-A6C89E40E030}"/>
                </a:ext>
              </a:extLst>
            </p:cNvPr>
            <p:cNvSpPr/>
            <p:nvPr/>
          </p:nvSpPr>
          <p:spPr>
            <a:xfrm>
              <a:off x="1089766" y="1744274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90" name="Rectangle 1389">
              <a:extLst>
                <a:ext uri="{FF2B5EF4-FFF2-40B4-BE49-F238E27FC236}">
                  <a16:creationId xmlns:a16="http://schemas.microsoft.com/office/drawing/2014/main" id="{4DFDDE48-8234-5240-9643-1A0408872C2B}"/>
                </a:ext>
              </a:extLst>
            </p:cNvPr>
            <p:cNvSpPr/>
            <p:nvPr/>
          </p:nvSpPr>
          <p:spPr>
            <a:xfrm>
              <a:off x="1132296" y="1744274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91" name="Rectangle 1390">
              <a:extLst>
                <a:ext uri="{FF2B5EF4-FFF2-40B4-BE49-F238E27FC236}">
                  <a16:creationId xmlns:a16="http://schemas.microsoft.com/office/drawing/2014/main" id="{03DF120F-1E5F-954B-AFF0-F557063DED2A}"/>
                </a:ext>
              </a:extLst>
            </p:cNvPr>
            <p:cNvSpPr/>
            <p:nvPr/>
          </p:nvSpPr>
          <p:spPr>
            <a:xfrm>
              <a:off x="749531" y="1786803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92" name="Rectangle 1391">
              <a:extLst>
                <a:ext uri="{FF2B5EF4-FFF2-40B4-BE49-F238E27FC236}">
                  <a16:creationId xmlns:a16="http://schemas.microsoft.com/office/drawing/2014/main" id="{A12C47B6-D1FD-494A-ACF0-928AB14D65FC}"/>
                </a:ext>
              </a:extLst>
            </p:cNvPr>
            <p:cNvSpPr/>
            <p:nvPr/>
          </p:nvSpPr>
          <p:spPr>
            <a:xfrm>
              <a:off x="792060" y="1786803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93" name="Rectangle 1392">
              <a:extLst>
                <a:ext uri="{FF2B5EF4-FFF2-40B4-BE49-F238E27FC236}">
                  <a16:creationId xmlns:a16="http://schemas.microsoft.com/office/drawing/2014/main" id="{92F4E4AE-891C-D648-AAC1-FC4B4754CE85}"/>
                </a:ext>
              </a:extLst>
            </p:cNvPr>
            <p:cNvSpPr/>
            <p:nvPr/>
          </p:nvSpPr>
          <p:spPr>
            <a:xfrm>
              <a:off x="834590" y="1786803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94" name="Rectangle 1393">
              <a:extLst>
                <a:ext uri="{FF2B5EF4-FFF2-40B4-BE49-F238E27FC236}">
                  <a16:creationId xmlns:a16="http://schemas.microsoft.com/office/drawing/2014/main" id="{4A473AEA-A631-964C-8B2E-DF8B2A795F12}"/>
                </a:ext>
              </a:extLst>
            </p:cNvPr>
            <p:cNvSpPr/>
            <p:nvPr/>
          </p:nvSpPr>
          <p:spPr>
            <a:xfrm>
              <a:off x="877119" y="1786803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95" name="Rectangle 1394">
              <a:extLst>
                <a:ext uri="{FF2B5EF4-FFF2-40B4-BE49-F238E27FC236}">
                  <a16:creationId xmlns:a16="http://schemas.microsoft.com/office/drawing/2014/main" id="{8AEA0E16-13CC-FE4A-9105-80675B95609A}"/>
                </a:ext>
              </a:extLst>
            </p:cNvPr>
            <p:cNvSpPr/>
            <p:nvPr/>
          </p:nvSpPr>
          <p:spPr>
            <a:xfrm>
              <a:off x="919649" y="1786803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96" name="Rectangle 1395">
              <a:extLst>
                <a:ext uri="{FF2B5EF4-FFF2-40B4-BE49-F238E27FC236}">
                  <a16:creationId xmlns:a16="http://schemas.microsoft.com/office/drawing/2014/main" id="{5B6D967C-363A-A243-B4BF-05F77EAB2CA5}"/>
                </a:ext>
              </a:extLst>
            </p:cNvPr>
            <p:cNvSpPr/>
            <p:nvPr/>
          </p:nvSpPr>
          <p:spPr>
            <a:xfrm>
              <a:off x="962178" y="1786803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97" name="Rectangle 1396">
              <a:extLst>
                <a:ext uri="{FF2B5EF4-FFF2-40B4-BE49-F238E27FC236}">
                  <a16:creationId xmlns:a16="http://schemas.microsoft.com/office/drawing/2014/main" id="{51F9B716-B637-5F48-8657-2ADAB5B1F801}"/>
                </a:ext>
              </a:extLst>
            </p:cNvPr>
            <p:cNvSpPr/>
            <p:nvPr/>
          </p:nvSpPr>
          <p:spPr>
            <a:xfrm>
              <a:off x="1004707" y="1786803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98" name="Rectangle 1397">
              <a:extLst>
                <a:ext uri="{FF2B5EF4-FFF2-40B4-BE49-F238E27FC236}">
                  <a16:creationId xmlns:a16="http://schemas.microsoft.com/office/drawing/2014/main" id="{828E7C67-E2FC-C14F-B2A2-2F6B551404C5}"/>
                </a:ext>
              </a:extLst>
            </p:cNvPr>
            <p:cNvSpPr/>
            <p:nvPr/>
          </p:nvSpPr>
          <p:spPr>
            <a:xfrm>
              <a:off x="1047237" y="1786803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99" name="Rectangle 1398">
              <a:extLst>
                <a:ext uri="{FF2B5EF4-FFF2-40B4-BE49-F238E27FC236}">
                  <a16:creationId xmlns:a16="http://schemas.microsoft.com/office/drawing/2014/main" id="{EA3A480F-B9B7-C44C-A96F-1BD23444DC63}"/>
                </a:ext>
              </a:extLst>
            </p:cNvPr>
            <p:cNvSpPr/>
            <p:nvPr/>
          </p:nvSpPr>
          <p:spPr>
            <a:xfrm>
              <a:off x="1089766" y="1786803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400" name="Rectangle 1399">
              <a:extLst>
                <a:ext uri="{FF2B5EF4-FFF2-40B4-BE49-F238E27FC236}">
                  <a16:creationId xmlns:a16="http://schemas.microsoft.com/office/drawing/2014/main" id="{6025478B-A93A-6346-BB5E-9FC14DBCD6D4}"/>
                </a:ext>
              </a:extLst>
            </p:cNvPr>
            <p:cNvSpPr/>
            <p:nvPr/>
          </p:nvSpPr>
          <p:spPr>
            <a:xfrm>
              <a:off x="1132296" y="1786803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401" name="Rectangle 1400">
              <a:extLst>
                <a:ext uri="{FF2B5EF4-FFF2-40B4-BE49-F238E27FC236}">
                  <a16:creationId xmlns:a16="http://schemas.microsoft.com/office/drawing/2014/main" id="{9FEC2A14-DB6B-5C4D-B5CB-633B1A448CC8}"/>
                </a:ext>
              </a:extLst>
            </p:cNvPr>
            <p:cNvSpPr/>
            <p:nvPr/>
          </p:nvSpPr>
          <p:spPr>
            <a:xfrm>
              <a:off x="749531" y="1829333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402" name="Rectangle 1401">
              <a:extLst>
                <a:ext uri="{FF2B5EF4-FFF2-40B4-BE49-F238E27FC236}">
                  <a16:creationId xmlns:a16="http://schemas.microsoft.com/office/drawing/2014/main" id="{D1A29E20-021B-CC49-856B-C13347E33397}"/>
                </a:ext>
              </a:extLst>
            </p:cNvPr>
            <p:cNvSpPr/>
            <p:nvPr/>
          </p:nvSpPr>
          <p:spPr>
            <a:xfrm>
              <a:off x="792060" y="1829333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403" name="Rectangle 1402">
              <a:extLst>
                <a:ext uri="{FF2B5EF4-FFF2-40B4-BE49-F238E27FC236}">
                  <a16:creationId xmlns:a16="http://schemas.microsoft.com/office/drawing/2014/main" id="{190E23D4-C426-2046-945B-D0E6E190151D}"/>
                </a:ext>
              </a:extLst>
            </p:cNvPr>
            <p:cNvSpPr/>
            <p:nvPr/>
          </p:nvSpPr>
          <p:spPr>
            <a:xfrm>
              <a:off x="834590" y="1829333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404" name="Rectangle 1403">
              <a:extLst>
                <a:ext uri="{FF2B5EF4-FFF2-40B4-BE49-F238E27FC236}">
                  <a16:creationId xmlns:a16="http://schemas.microsoft.com/office/drawing/2014/main" id="{FD178D9D-C375-1742-86D1-9542C0AEEDC8}"/>
                </a:ext>
              </a:extLst>
            </p:cNvPr>
            <p:cNvSpPr/>
            <p:nvPr/>
          </p:nvSpPr>
          <p:spPr>
            <a:xfrm>
              <a:off x="877119" y="1829333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405" name="Rectangle 1404">
              <a:extLst>
                <a:ext uri="{FF2B5EF4-FFF2-40B4-BE49-F238E27FC236}">
                  <a16:creationId xmlns:a16="http://schemas.microsoft.com/office/drawing/2014/main" id="{97133259-8553-5746-AEFE-864A462EA391}"/>
                </a:ext>
              </a:extLst>
            </p:cNvPr>
            <p:cNvSpPr/>
            <p:nvPr/>
          </p:nvSpPr>
          <p:spPr>
            <a:xfrm>
              <a:off x="919649" y="1829333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406" name="Rectangle 1405">
              <a:extLst>
                <a:ext uri="{FF2B5EF4-FFF2-40B4-BE49-F238E27FC236}">
                  <a16:creationId xmlns:a16="http://schemas.microsoft.com/office/drawing/2014/main" id="{191EECD3-12A8-1246-AD9E-C091ED1454DB}"/>
                </a:ext>
              </a:extLst>
            </p:cNvPr>
            <p:cNvSpPr/>
            <p:nvPr/>
          </p:nvSpPr>
          <p:spPr>
            <a:xfrm>
              <a:off x="962178" y="1829333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407" name="Rectangle 1406">
              <a:extLst>
                <a:ext uri="{FF2B5EF4-FFF2-40B4-BE49-F238E27FC236}">
                  <a16:creationId xmlns:a16="http://schemas.microsoft.com/office/drawing/2014/main" id="{D63CCA78-8D4D-3B4A-9FD4-203C233FE681}"/>
                </a:ext>
              </a:extLst>
            </p:cNvPr>
            <p:cNvSpPr/>
            <p:nvPr/>
          </p:nvSpPr>
          <p:spPr>
            <a:xfrm>
              <a:off x="1004707" y="1829333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408" name="Rectangle 1407">
              <a:extLst>
                <a:ext uri="{FF2B5EF4-FFF2-40B4-BE49-F238E27FC236}">
                  <a16:creationId xmlns:a16="http://schemas.microsoft.com/office/drawing/2014/main" id="{E1A89277-3CA7-6144-B627-77F8D090D6D6}"/>
                </a:ext>
              </a:extLst>
            </p:cNvPr>
            <p:cNvSpPr/>
            <p:nvPr/>
          </p:nvSpPr>
          <p:spPr>
            <a:xfrm>
              <a:off x="1047237" y="1829333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409" name="Rectangle 1408">
              <a:extLst>
                <a:ext uri="{FF2B5EF4-FFF2-40B4-BE49-F238E27FC236}">
                  <a16:creationId xmlns:a16="http://schemas.microsoft.com/office/drawing/2014/main" id="{FA05F4B0-1105-B449-BC47-35E2CEA9A496}"/>
                </a:ext>
              </a:extLst>
            </p:cNvPr>
            <p:cNvSpPr/>
            <p:nvPr/>
          </p:nvSpPr>
          <p:spPr>
            <a:xfrm>
              <a:off x="1089766" y="1829333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410" name="Rectangle 1409">
              <a:extLst>
                <a:ext uri="{FF2B5EF4-FFF2-40B4-BE49-F238E27FC236}">
                  <a16:creationId xmlns:a16="http://schemas.microsoft.com/office/drawing/2014/main" id="{AD7B8DC2-5FB1-9945-9665-7C3BB7496849}"/>
                </a:ext>
              </a:extLst>
            </p:cNvPr>
            <p:cNvSpPr/>
            <p:nvPr/>
          </p:nvSpPr>
          <p:spPr>
            <a:xfrm>
              <a:off x="1132296" y="1829333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411" name="Rectangle 1410">
              <a:extLst>
                <a:ext uri="{FF2B5EF4-FFF2-40B4-BE49-F238E27FC236}">
                  <a16:creationId xmlns:a16="http://schemas.microsoft.com/office/drawing/2014/main" id="{8DC699D1-D663-8F49-BA50-17624B09EC87}"/>
                </a:ext>
              </a:extLst>
            </p:cNvPr>
            <p:cNvSpPr/>
            <p:nvPr/>
          </p:nvSpPr>
          <p:spPr>
            <a:xfrm>
              <a:off x="749531" y="1871862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412" name="Rectangle 1411">
              <a:extLst>
                <a:ext uri="{FF2B5EF4-FFF2-40B4-BE49-F238E27FC236}">
                  <a16:creationId xmlns:a16="http://schemas.microsoft.com/office/drawing/2014/main" id="{8B067150-5678-5C4E-91E0-276487794621}"/>
                </a:ext>
              </a:extLst>
            </p:cNvPr>
            <p:cNvSpPr/>
            <p:nvPr/>
          </p:nvSpPr>
          <p:spPr>
            <a:xfrm>
              <a:off x="792060" y="1871862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413" name="Rectangle 1412">
              <a:extLst>
                <a:ext uri="{FF2B5EF4-FFF2-40B4-BE49-F238E27FC236}">
                  <a16:creationId xmlns:a16="http://schemas.microsoft.com/office/drawing/2014/main" id="{691A9A55-F421-8E43-A236-CF03E1632E2A}"/>
                </a:ext>
              </a:extLst>
            </p:cNvPr>
            <p:cNvSpPr/>
            <p:nvPr/>
          </p:nvSpPr>
          <p:spPr>
            <a:xfrm>
              <a:off x="834590" y="1871862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414" name="Rectangle 1413">
              <a:extLst>
                <a:ext uri="{FF2B5EF4-FFF2-40B4-BE49-F238E27FC236}">
                  <a16:creationId xmlns:a16="http://schemas.microsoft.com/office/drawing/2014/main" id="{376441BA-7B7B-9240-9F8A-929525BFEEA3}"/>
                </a:ext>
              </a:extLst>
            </p:cNvPr>
            <p:cNvSpPr/>
            <p:nvPr/>
          </p:nvSpPr>
          <p:spPr>
            <a:xfrm>
              <a:off x="877119" y="1871862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415" name="Rectangle 1414">
              <a:extLst>
                <a:ext uri="{FF2B5EF4-FFF2-40B4-BE49-F238E27FC236}">
                  <a16:creationId xmlns:a16="http://schemas.microsoft.com/office/drawing/2014/main" id="{DFB35B80-95D0-1149-B2EC-D30F01C9B9FC}"/>
                </a:ext>
              </a:extLst>
            </p:cNvPr>
            <p:cNvSpPr/>
            <p:nvPr/>
          </p:nvSpPr>
          <p:spPr>
            <a:xfrm>
              <a:off x="919649" y="1871862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416" name="Rectangle 1415">
              <a:extLst>
                <a:ext uri="{FF2B5EF4-FFF2-40B4-BE49-F238E27FC236}">
                  <a16:creationId xmlns:a16="http://schemas.microsoft.com/office/drawing/2014/main" id="{A684829A-A495-364D-88FB-33D951C8DCD8}"/>
                </a:ext>
              </a:extLst>
            </p:cNvPr>
            <p:cNvSpPr/>
            <p:nvPr/>
          </p:nvSpPr>
          <p:spPr>
            <a:xfrm>
              <a:off x="962178" y="1871862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417" name="Rectangle 1416">
              <a:extLst>
                <a:ext uri="{FF2B5EF4-FFF2-40B4-BE49-F238E27FC236}">
                  <a16:creationId xmlns:a16="http://schemas.microsoft.com/office/drawing/2014/main" id="{A2418F63-7E00-1542-9291-70EB258A9F82}"/>
                </a:ext>
              </a:extLst>
            </p:cNvPr>
            <p:cNvSpPr/>
            <p:nvPr/>
          </p:nvSpPr>
          <p:spPr>
            <a:xfrm>
              <a:off x="1004707" y="1871862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418" name="Rectangle 1417">
              <a:extLst>
                <a:ext uri="{FF2B5EF4-FFF2-40B4-BE49-F238E27FC236}">
                  <a16:creationId xmlns:a16="http://schemas.microsoft.com/office/drawing/2014/main" id="{71FE4BB5-48C1-C843-B728-1590F0C351A5}"/>
                </a:ext>
              </a:extLst>
            </p:cNvPr>
            <p:cNvSpPr/>
            <p:nvPr/>
          </p:nvSpPr>
          <p:spPr>
            <a:xfrm>
              <a:off x="1047237" y="1871862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419" name="Rectangle 1418">
              <a:extLst>
                <a:ext uri="{FF2B5EF4-FFF2-40B4-BE49-F238E27FC236}">
                  <a16:creationId xmlns:a16="http://schemas.microsoft.com/office/drawing/2014/main" id="{361A4F09-8107-2247-93E8-369C6A9297FE}"/>
                </a:ext>
              </a:extLst>
            </p:cNvPr>
            <p:cNvSpPr/>
            <p:nvPr/>
          </p:nvSpPr>
          <p:spPr>
            <a:xfrm>
              <a:off x="1089766" y="1871862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420" name="Rectangle 1419">
              <a:extLst>
                <a:ext uri="{FF2B5EF4-FFF2-40B4-BE49-F238E27FC236}">
                  <a16:creationId xmlns:a16="http://schemas.microsoft.com/office/drawing/2014/main" id="{0AAA7EF5-1575-BF4B-9395-AFE7FD01B7DB}"/>
                </a:ext>
              </a:extLst>
            </p:cNvPr>
            <p:cNvSpPr/>
            <p:nvPr/>
          </p:nvSpPr>
          <p:spPr>
            <a:xfrm>
              <a:off x="1132296" y="1871862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421" name="Rectangle 1420">
              <a:extLst>
                <a:ext uri="{FF2B5EF4-FFF2-40B4-BE49-F238E27FC236}">
                  <a16:creationId xmlns:a16="http://schemas.microsoft.com/office/drawing/2014/main" id="{60E10C11-F5C0-9446-89EC-4170147F7282}"/>
                </a:ext>
              </a:extLst>
            </p:cNvPr>
            <p:cNvSpPr/>
            <p:nvPr/>
          </p:nvSpPr>
          <p:spPr>
            <a:xfrm>
              <a:off x="749531" y="1914391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422" name="Rectangle 1421">
              <a:extLst>
                <a:ext uri="{FF2B5EF4-FFF2-40B4-BE49-F238E27FC236}">
                  <a16:creationId xmlns:a16="http://schemas.microsoft.com/office/drawing/2014/main" id="{A9AB7B74-D48B-DC45-A12B-E5CF8BBAD916}"/>
                </a:ext>
              </a:extLst>
            </p:cNvPr>
            <p:cNvSpPr/>
            <p:nvPr/>
          </p:nvSpPr>
          <p:spPr>
            <a:xfrm>
              <a:off x="792060" y="1914391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423" name="Rectangle 1422">
              <a:extLst>
                <a:ext uri="{FF2B5EF4-FFF2-40B4-BE49-F238E27FC236}">
                  <a16:creationId xmlns:a16="http://schemas.microsoft.com/office/drawing/2014/main" id="{BBE5AB04-A131-4842-8BA9-71C69E912493}"/>
                </a:ext>
              </a:extLst>
            </p:cNvPr>
            <p:cNvSpPr/>
            <p:nvPr/>
          </p:nvSpPr>
          <p:spPr>
            <a:xfrm>
              <a:off x="834590" y="1914391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424" name="Rectangle 1423">
              <a:extLst>
                <a:ext uri="{FF2B5EF4-FFF2-40B4-BE49-F238E27FC236}">
                  <a16:creationId xmlns:a16="http://schemas.microsoft.com/office/drawing/2014/main" id="{F3B39C97-5151-6A48-BF68-4B92C62457CB}"/>
                </a:ext>
              </a:extLst>
            </p:cNvPr>
            <p:cNvSpPr/>
            <p:nvPr/>
          </p:nvSpPr>
          <p:spPr>
            <a:xfrm>
              <a:off x="877119" y="1914391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425" name="Rectangle 1424">
              <a:extLst>
                <a:ext uri="{FF2B5EF4-FFF2-40B4-BE49-F238E27FC236}">
                  <a16:creationId xmlns:a16="http://schemas.microsoft.com/office/drawing/2014/main" id="{2D39EA1E-C3C3-524C-BAA7-3920F6BE16B4}"/>
                </a:ext>
              </a:extLst>
            </p:cNvPr>
            <p:cNvSpPr/>
            <p:nvPr/>
          </p:nvSpPr>
          <p:spPr>
            <a:xfrm>
              <a:off x="919649" y="1914391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426" name="Rectangle 1425">
              <a:extLst>
                <a:ext uri="{FF2B5EF4-FFF2-40B4-BE49-F238E27FC236}">
                  <a16:creationId xmlns:a16="http://schemas.microsoft.com/office/drawing/2014/main" id="{7E905688-A4C5-6D4A-9F1E-E93505155B4A}"/>
                </a:ext>
              </a:extLst>
            </p:cNvPr>
            <p:cNvSpPr/>
            <p:nvPr/>
          </p:nvSpPr>
          <p:spPr>
            <a:xfrm>
              <a:off x="962178" y="1914391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427" name="Rectangle 1426">
              <a:extLst>
                <a:ext uri="{FF2B5EF4-FFF2-40B4-BE49-F238E27FC236}">
                  <a16:creationId xmlns:a16="http://schemas.microsoft.com/office/drawing/2014/main" id="{0C64F34C-1D18-F14D-830E-3615873F3231}"/>
                </a:ext>
              </a:extLst>
            </p:cNvPr>
            <p:cNvSpPr/>
            <p:nvPr/>
          </p:nvSpPr>
          <p:spPr>
            <a:xfrm>
              <a:off x="1004707" y="1914391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428" name="Rectangle 1427">
              <a:extLst>
                <a:ext uri="{FF2B5EF4-FFF2-40B4-BE49-F238E27FC236}">
                  <a16:creationId xmlns:a16="http://schemas.microsoft.com/office/drawing/2014/main" id="{23C64AE1-2783-4349-8CCA-4D9D26A2C3C9}"/>
                </a:ext>
              </a:extLst>
            </p:cNvPr>
            <p:cNvSpPr/>
            <p:nvPr/>
          </p:nvSpPr>
          <p:spPr>
            <a:xfrm>
              <a:off x="1047237" y="1914391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429" name="Rectangle 1428">
              <a:extLst>
                <a:ext uri="{FF2B5EF4-FFF2-40B4-BE49-F238E27FC236}">
                  <a16:creationId xmlns:a16="http://schemas.microsoft.com/office/drawing/2014/main" id="{E7AD4C1C-A048-9948-A6B1-D56E7855044A}"/>
                </a:ext>
              </a:extLst>
            </p:cNvPr>
            <p:cNvSpPr/>
            <p:nvPr/>
          </p:nvSpPr>
          <p:spPr>
            <a:xfrm>
              <a:off x="1089766" y="1914391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430" name="Rectangle 1429">
              <a:extLst>
                <a:ext uri="{FF2B5EF4-FFF2-40B4-BE49-F238E27FC236}">
                  <a16:creationId xmlns:a16="http://schemas.microsoft.com/office/drawing/2014/main" id="{89B9B04B-BEEA-3B41-956B-8C1FA2436A3E}"/>
                </a:ext>
              </a:extLst>
            </p:cNvPr>
            <p:cNvSpPr/>
            <p:nvPr/>
          </p:nvSpPr>
          <p:spPr>
            <a:xfrm>
              <a:off x="1132296" y="1914391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431" name="Rectangle 1430">
              <a:extLst>
                <a:ext uri="{FF2B5EF4-FFF2-40B4-BE49-F238E27FC236}">
                  <a16:creationId xmlns:a16="http://schemas.microsoft.com/office/drawing/2014/main" id="{9CD1504F-4BE0-8243-A254-5DFC5D1B7165}"/>
                </a:ext>
              </a:extLst>
            </p:cNvPr>
            <p:cNvSpPr/>
            <p:nvPr/>
          </p:nvSpPr>
          <p:spPr>
            <a:xfrm>
              <a:off x="749531" y="1956921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432" name="Rectangle 1431">
              <a:extLst>
                <a:ext uri="{FF2B5EF4-FFF2-40B4-BE49-F238E27FC236}">
                  <a16:creationId xmlns:a16="http://schemas.microsoft.com/office/drawing/2014/main" id="{D9C87D34-E698-6143-B357-C9456590EA87}"/>
                </a:ext>
              </a:extLst>
            </p:cNvPr>
            <p:cNvSpPr/>
            <p:nvPr/>
          </p:nvSpPr>
          <p:spPr>
            <a:xfrm>
              <a:off x="792060" y="1956921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433" name="Rectangle 1432">
              <a:extLst>
                <a:ext uri="{FF2B5EF4-FFF2-40B4-BE49-F238E27FC236}">
                  <a16:creationId xmlns:a16="http://schemas.microsoft.com/office/drawing/2014/main" id="{BFE299D2-85CC-FC4F-9DC8-10CBD408BD47}"/>
                </a:ext>
              </a:extLst>
            </p:cNvPr>
            <p:cNvSpPr/>
            <p:nvPr/>
          </p:nvSpPr>
          <p:spPr>
            <a:xfrm>
              <a:off x="834590" y="1956921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434" name="Rectangle 1433">
              <a:extLst>
                <a:ext uri="{FF2B5EF4-FFF2-40B4-BE49-F238E27FC236}">
                  <a16:creationId xmlns:a16="http://schemas.microsoft.com/office/drawing/2014/main" id="{D987B4B6-FD83-AD4A-B4DB-FAA096982ED3}"/>
                </a:ext>
              </a:extLst>
            </p:cNvPr>
            <p:cNvSpPr/>
            <p:nvPr/>
          </p:nvSpPr>
          <p:spPr>
            <a:xfrm>
              <a:off x="877119" y="1956921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435" name="Rectangle 1434">
              <a:extLst>
                <a:ext uri="{FF2B5EF4-FFF2-40B4-BE49-F238E27FC236}">
                  <a16:creationId xmlns:a16="http://schemas.microsoft.com/office/drawing/2014/main" id="{A662EE8D-69CA-1F41-A050-11793254FC00}"/>
                </a:ext>
              </a:extLst>
            </p:cNvPr>
            <p:cNvSpPr/>
            <p:nvPr/>
          </p:nvSpPr>
          <p:spPr>
            <a:xfrm>
              <a:off x="919649" y="1956921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436" name="Rectangle 1435">
              <a:extLst>
                <a:ext uri="{FF2B5EF4-FFF2-40B4-BE49-F238E27FC236}">
                  <a16:creationId xmlns:a16="http://schemas.microsoft.com/office/drawing/2014/main" id="{65C28087-88E4-3E4D-9165-ADB9FE4E9BD7}"/>
                </a:ext>
              </a:extLst>
            </p:cNvPr>
            <p:cNvSpPr/>
            <p:nvPr/>
          </p:nvSpPr>
          <p:spPr>
            <a:xfrm>
              <a:off x="962178" y="1956921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437" name="Rectangle 1436">
              <a:extLst>
                <a:ext uri="{FF2B5EF4-FFF2-40B4-BE49-F238E27FC236}">
                  <a16:creationId xmlns:a16="http://schemas.microsoft.com/office/drawing/2014/main" id="{06B71674-D86C-8A48-BBFD-76F5F4F16B49}"/>
                </a:ext>
              </a:extLst>
            </p:cNvPr>
            <p:cNvSpPr/>
            <p:nvPr/>
          </p:nvSpPr>
          <p:spPr>
            <a:xfrm>
              <a:off x="1004707" y="1956921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438" name="Rectangle 1437">
              <a:extLst>
                <a:ext uri="{FF2B5EF4-FFF2-40B4-BE49-F238E27FC236}">
                  <a16:creationId xmlns:a16="http://schemas.microsoft.com/office/drawing/2014/main" id="{0CDB69D7-4227-FB48-AD77-F19F7E377312}"/>
                </a:ext>
              </a:extLst>
            </p:cNvPr>
            <p:cNvSpPr/>
            <p:nvPr/>
          </p:nvSpPr>
          <p:spPr>
            <a:xfrm>
              <a:off x="1047237" y="1956921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439" name="Rectangle 1438">
              <a:extLst>
                <a:ext uri="{FF2B5EF4-FFF2-40B4-BE49-F238E27FC236}">
                  <a16:creationId xmlns:a16="http://schemas.microsoft.com/office/drawing/2014/main" id="{554422E5-1061-4F40-91E5-3DB151BFC3F1}"/>
                </a:ext>
              </a:extLst>
            </p:cNvPr>
            <p:cNvSpPr/>
            <p:nvPr/>
          </p:nvSpPr>
          <p:spPr>
            <a:xfrm>
              <a:off x="1089766" y="1956921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440" name="Rectangle 1439">
              <a:extLst>
                <a:ext uri="{FF2B5EF4-FFF2-40B4-BE49-F238E27FC236}">
                  <a16:creationId xmlns:a16="http://schemas.microsoft.com/office/drawing/2014/main" id="{3C16B5C2-78FF-4E4D-82D3-088CF6183548}"/>
                </a:ext>
              </a:extLst>
            </p:cNvPr>
            <p:cNvSpPr/>
            <p:nvPr/>
          </p:nvSpPr>
          <p:spPr>
            <a:xfrm>
              <a:off x="1132296" y="1956921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441" name="Rectangle 1440">
              <a:extLst>
                <a:ext uri="{FF2B5EF4-FFF2-40B4-BE49-F238E27FC236}">
                  <a16:creationId xmlns:a16="http://schemas.microsoft.com/office/drawing/2014/main" id="{ED662EA0-C601-3440-AC5C-C945BBDC0742}"/>
                </a:ext>
              </a:extLst>
            </p:cNvPr>
            <p:cNvSpPr/>
            <p:nvPr/>
          </p:nvSpPr>
          <p:spPr>
            <a:xfrm>
              <a:off x="749527" y="1574156"/>
              <a:ext cx="425294" cy="4273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447" name="TextBox 1446">
              <a:extLst>
                <a:ext uri="{FF2B5EF4-FFF2-40B4-BE49-F238E27FC236}">
                  <a16:creationId xmlns:a16="http://schemas.microsoft.com/office/drawing/2014/main" id="{5A580F45-C5E5-1049-9ED6-CFB9AC149B6A}"/>
                </a:ext>
              </a:extLst>
            </p:cNvPr>
            <p:cNvSpPr txBox="1"/>
            <p:nvPr/>
          </p:nvSpPr>
          <p:spPr>
            <a:xfrm>
              <a:off x="961895" y="1601573"/>
              <a:ext cx="309876" cy="153903"/>
            </a:xfrm>
            <a:prstGeom prst="rect">
              <a:avLst/>
            </a:prstGeom>
            <a:noFill/>
            <a:ln w="381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" b="1" dirty="0">
                  <a:latin typeface="Helvetica" pitchFamily="2" charset="0"/>
                </a:rPr>
                <a:t>30</a:t>
              </a:r>
            </a:p>
          </p:txBody>
        </p:sp>
        <p:sp>
          <p:nvSpPr>
            <p:cNvPr id="1901" name="TextBox 1900">
              <a:extLst>
                <a:ext uri="{FF2B5EF4-FFF2-40B4-BE49-F238E27FC236}">
                  <a16:creationId xmlns:a16="http://schemas.microsoft.com/office/drawing/2014/main" id="{E139DE38-00E7-2445-A865-3B9F40878A7B}"/>
                </a:ext>
              </a:extLst>
            </p:cNvPr>
            <p:cNvSpPr txBox="1"/>
            <p:nvPr/>
          </p:nvSpPr>
          <p:spPr>
            <a:xfrm>
              <a:off x="843116" y="1884529"/>
              <a:ext cx="415120" cy="153903"/>
            </a:xfrm>
            <a:prstGeom prst="rect">
              <a:avLst/>
            </a:prstGeom>
            <a:noFill/>
            <a:ln w="381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" b="1" dirty="0">
                  <a:latin typeface="Helvetica" pitchFamily="2" charset="0"/>
                </a:rPr>
                <a:t>C = 100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E9997DC-1D6A-8240-B78C-5967174F9B97}"/>
              </a:ext>
            </a:extLst>
          </p:cNvPr>
          <p:cNvGrpSpPr/>
          <p:nvPr/>
        </p:nvGrpSpPr>
        <p:grpSpPr>
          <a:xfrm>
            <a:off x="3307890" y="1637682"/>
            <a:ext cx="1532475" cy="1540927"/>
            <a:chOff x="2600813" y="1345084"/>
            <a:chExt cx="1277188" cy="1284232"/>
          </a:xfrm>
        </p:grpSpPr>
        <p:sp>
          <p:nvSpPr>
            <p:cNvPr id="2581" name="Rectangle 2580">
              <a:extLst>
                <a:ext uri="{FF2B5EF4-FFF2-40B4-BE49-F238E27FC236}">
                  <a16:creationId xmlns:a16="http://schemas.microsoft.com/office/drawing/2014/main" id="{9D07083C-238E-4040-801D-5A306F877D7C}"/>
                </a:ext>
              </a:extLst>
            </p:cNvPr>
            <p:cNvSpPr/>
            <p:nvPr/>
          </p:nvSpPr>
          <p:spPr>
            <a:xfrm>
              <a:off x="2600960" y="1346699"/>
              <a:ext cx="425294" cy="42733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583" name="Rectangle 2582">
              <a:extLst>
                <a:ext uri="{FF2B5EF4-FFF2-40B4-BE49-F238E27FC236}">
                  <a16:creationId xmlns:a16="http://schemas.microsoft.com/office/drawing/2014/main" id="{71AFC4CA-409B-3346-9C74-043EE1473A40}"/>
                </a:ext>
              </a:extLst>
            </p:cNvPr>
            <p:cNvSpPr/>
            <p:nvPr/>
          </p:nvSpPr>
          <p:spPr>
            <a:xfrm>
              <a:off x="3452438" y="2201982"/>
              <a:ext cx="425294" cy="42733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582" name="Rectangle 2581">
              <a:extLst>
                <a:ext uri="{FF2B5EF4-FFF2-40B4-BE49-F238E27FC236}">
                  <a16:creationId xmlns:a16="http://schemas.microsoft.com/office/drawing/2014/main" id="{0FC123B0-8833-7945-9FF5-F95C5A6876BE}"/>
                </a:ext>
              </a:extLst>
            </p:cNvPr>
            <p:cNvSpPr/>
            <p:nvPr/>
          </p:nvSpPr>
          <p:spPr>
            <a:xfrm>
              <a:off x="2600813" y="2201190"/>
              <a:ext cx="425294" cy="42733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568" name="Rectangle 2567">
              <a:extLst>
                <a:ext uri="{FF2B5EF4-FFF2-40B4-BE49-F238E27FC236}">
                  <a16:creationId xmlns:a16="http://schemas.microsoft.com/office/drawing/2014/main" id="{E1FBB1EB-D060-024E-8CB1-249CF027B29B}"/>
                </a:ext>
              </a:extLst>
            </p:cNvPr>
            <p:cNvSpPr/>
            <p:nvPr/>
          </p:nvSpPr>
          <p:spPr>
            <a:xfrm>
              <a:off x="2600960" y="1772606"/>
              <a:ext cx="425294" cy="42733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569" name="Rectangle 2568">
              <a:extLst>
                <a:ext uri="{FF2B5EF4-FFF2-40B4-BE49-F238E27FC236}">
                  <a16:creationId xmlns:a16="http://schemas.microsoft.com/office/drawing/2014/main" id="{1C2616F6-D493-3346-B27C-08389435292F}"/>
                </a:ext>
              </a:extLst>
            </p:cNvPr>
            <p:cNvSpPr/>
            <p:nvPr/>
          </p:nvSpPr>
          <p:spPr>
            <a:xfrm>
              <a:off x="3029788" y="2201191"/>
              <a:ext cx="425294" cy="42733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570" name="Rectangle 2569">
              <a:extLst>
                <a:ext uri="{FF2B5EF4-FFF2-40B4-BE49-F238E27FC236}">
                  <a16:creationId xmlns:a16="http://schemas.microsoft.com/office/drawing/2014/main" id="{B79151AD-9D2C-B64E-B7F3-40D565E24FC1}"/>
                </a:ext>
              </a:extLst>
            </p:cNvPr>
            <p:cNvSpPr/>
            <p:nvPr/>
          </p:nvSpPr>
          <p:spPr>
            <a:xfrm>
              <a:off x="3452707" y="1345084"/>
              <a:ext cx="425294" cy="42733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571" name="Rectangle 2570">
              <a:extLst>
                <a:ext uri="{FF2B5EF4-FFF2-40B4-BE49-F238E27FC236}">
                  <a16:creationId xmlns:a16="http://schemas.microsoft.com/office/drawing/2014/main" id="{FD731756-4474-E848-A656-E64F197A7078}"/>
                </a:ext>
              </a:extLst>
            </p:cNvPr>
            <p:cNvSpPr/>
            <p:nvPr/>
          </p:nvSpPr>
          <p:spPr>
            <a:xfrm>
              <a:off x="3027144" y="1346830"/>
              <a:ext cx="425294" cy="42733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572" name="Rectangle 2571">
              <a:extLst>
                <a:ext uri="{FF2B5EF4-FFF2-40B4-BE49-F238E27FC236}">
                  <a16:creationId xmlns:a16="http://schemas.microsoft.com/office/drawing/2014/main" id="{420DEBB0-88E4-E348-87B3-1D81415CC766}"/>
                </a:ext>
              </a:extLst>
            </p:cNvPr>
            <p:cNvSpPr/>
            <p:nvPr/>
          </p:nvSpPr>
          <p:spPr>
            <a:xfrm>
              <a:off x="3452707" y="1772162"/>
              <a:ext cx="425294" cy="42733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 dirty="0">
                <a:latin typeface="Helvetica" pitchFamily="2" charset="0"/>
              </a:endParaRPr>
            </a:p>
          </p:txBody>
        </p:sp>
        <p:sp>
          <p:nvSpPr>
            <p:cNvPr id="2573" name="Rectangle 2572">
              <a:extLst>
                <a:ext uri="{FF2B5EF4-FFF2-40B4-BE49-F238E27FC236}">
                  <a16:creationId xmlns:a16="http://schemas.microsoft.com/office/drawing/2014/main" id="{9557B2BB-A8DD-C448-BD8D-32DD2F9D71E2}"/>
                </a:ext>
              </a:extLst>
            </p:cNvPr>
            <p:cNvSpPr/>
            <p:nvPr/>
          </p:nvSpPr>
          <p:spPr>
            <a:xfrm>
              <a:off x="3027144" y="1772162"/>
              <a:ext cx="425294" cy="4273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574" name="Rectangle 2573">
              <a:extLst>
                <a:ext uri="{FF2B5EF4-FFF2-40B4-BE49-F238E27FC236}">
                  <a16:creationId xmlns:a16="http://schemas.microsoft.com/office/drawing/2014/main" id="{351BEFEA-E50A-164A-85AF-9C8466D8C582}"/>
                </a:ext>
              </a:extLst>
            </p:cNvPr>
            <p:cNvSpPr/>
            <p:nvPr/>
          </p:nvSpPr>
          <p:spPr>
            <a:xfrm>
              <a:off x="3096179" y="1691886"/>
              <a:ext cx="425294" cy="427334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575" name="Rectangle 2574">
              <a:extLst>
                <a:ext uri="{FF2B5EF4-FFF2-40B4-BE49-F238E27FC236}">
                  <a16:creationId xmlns:a16="http://schemas.microsoft.com/office/drawing/2014/main" id="{32383C18-5D3B-4145-8EEF-8790C29078EC}"/>
                </a:ext>
              </a:extLst>
            </p:cNvPr>
            <p:cNvSpPr/>
            <p:nvPr/>
          </p:nvSpPr>
          <p:spPr>
            <a:xfrm>
              <a:off x="3171321" y="1621799"/>
              <a:ext cx="425294" cy="4273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577" name="TextBox 2576">
              <a:extLst>
                <a:ext uri="{FF2B5EF4-FFF2-40B4-BE49-F238E27FC236}">
                  <a16:creationId xmlns:a16="http://schemas.microsoft.com/office/drawing/2014/main" id="{563128AD-0CA1-0B4B-834D-09144CC31D1A}"/>
                </a:ext>
              </a:extLst>
            </p:cNvPr>
            <p:cNvSpPr txBox="1"/>
            <p:nvPr/>
          </p:nvSpPr>
          <p:spPr>
            <a:xfrm>
              <a:off x="3499414" y="1869016"/>
              <a:ext cx="291986" cy="153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>
                  <a:latin typeface="Helvetica" pitchFamily="2" charset="0"/>
                </a:rPr>
                <a:t>42</a:t>
              </a:r>
            </a:p>
          </p:txBody>
        </p:sp>
        <p:sp>
          <p:nvSpPr>
            <p:cNvPr id="2578" name="TextBox 2577">
              <a:extLst>
                <a:ext uri="{FF2B5EF4-FFF2-40B4-BE49-F238E27FC236}">
                  <a16:creationId xmlns:a16="http://schemas.microsoft.com/office/drawing/2014/main" id="{50C85DAD-2349-AC47-8B16-FE9E997FA079}"/>
                </a:ext>
              </a:extLst>
            </p:cNvPr>
            <p:cNvSpPr txBox="1"/>
            <p:nvPr/>
          </p:nvSpPr>
          <p:spPr>
            <a:xfrm>
              <a:off x="3437172" y="1937061"/>
              <a:ext cx="278261" cy="153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>
                  <a:latin typeface="Helvetica" pitchFamily="2" charset="0"/>
                </a:rPr>
                <a:t>34</a:t>
              </a:r>
            </a:p>
          </p:txBody>
        </p:sp>
        <p:sp>
          <p:nvSpPr>
            <p:cNvPr id="2579" name="TextBox 2578">
              <a:extLst>
                <a:ext uri="{FF2B5EF4-FFF2-40B4-BE49-F238E27FC236}">
                  <a16:creationId xmlns:a16="http://schemas.microsoft.com/office/drawing/2014/main" id="{E44B33A3-ADA2-184C-9063-0D6683D8FC43}"/>
                </a:ext>
              </a:extLst>
            </p:cNvPr>
            <p:cNvSpPr txBox="1"/>
            <p:nvPr/>
          </p:nvSpPr>
          <p:spPr>
            <a:xfrm>
              <a:off x="3319565" y="2080889"/>
              <a:ext cx="347829" cy="153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>
                  <a:latin typeface="Helvetica" pitchFamily="2" charset="0"/>
                </a:rPr>
                <a:t>9</a:t>
              </a:r>
            </a:p>
          </p:txBody>
        </p:sp>
        <p:sp>
          <p:nvSpPr>
            <p:cNvPr id="2580" name="TextBox 2579">
              <a:extLst>
                <a:ext uri="{FF2B5EF4-FFF2-40B4-BE49-F238E27FC236}">
                  <a16:creationId xmlns:a16="http://schemas.microsoft.com/office/drawing/2014/main" id="{43475F72-A1E4-B24A-8D95-C09279755AA6}"/>
                </a:ext>
              </a:extLst>
            </p:cNvPr>
            <p:cNvSpPr txBox="1"/>
            <p:nvPr/>
          </p:nvSpPr>
          <p:spPr>
            <a:xfrm>
              <a:off x="3360086" y="2005160"/>
              <a:ext cx="260715" cy="153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>
                  <a:latin typeface="Helvetica" pitchFamily="2" charset="0"/>
                </a:rPr>
                <a:t>15</a:t>
              </a:r>
            </a:p>
          </p:txBody>
        </p:sp>
        <p:sp>
          <p:nvSpPr>
            <p:cNvPr id="2576" name="Rectangle 2575">
              <a:extLst>
                <a:ext uri="{FF2B5EF4-FFF2-40B4-BE49-F238E27FC236}">
                  <a16:creationId xmlns:a16="http://schemas.microsoft.com/office/drawing/2014/main" id="{219229A0-BCC3-3A49-A780-52F27C470EFB}"/>
                </a:ext>
              </a:extLst>
            </p:cNvPr>
            <p:cNvSpPr/>
            <p:nvPr/>
          </p:nvSpPr>
          <p:spPr>
            <a:xfrm>
              <a:off x="3249055" y="1558494"/>
              <a:ext cx="425294" cy="426769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 dirty="0">
                <a:latin typeface="Helvetica" pitchFamily="2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37DC91D-FA08-DD4A-823F-94CB883DA91D}"/>
              </a:ext>
            </a:extLst>
          </p:cNvPr>
          <p:cNvGrpSpPr/>
          <p:nvPr/>
        </p:nvGrpSpPr>
        <p:grpSpPr>
          <a:xfrm>
            <a:off x="1788472" y="1644515"/>
            <a:ext cx="1531274" cy="1541009"/>
            <a:chOff x="1406392" y="1350490"/>
            <a:chExt cx="1276187" cy="1284300"/>
          </a:xfrm>
        </p:grpSpPr>
        <p:sp>
          <p:nvSpPr>
            <p:cNvPr id="982" name="Rectangle 981">
              <a:extLst>
                <a:ext uri="{FF2B5EF4-FFF2-40B4-BE49-F238E27FC236}">
                  <a16:creationId xmlns:a16="http://schemas.microsoft.com/office/drawing/2014/main" id="{35258D56-53DA-7544-B392-C196807B0B5E}"/>
                </a:ext>
              </a:extLst>
            </p:cNvPr>
            <p:cNvSpPr/>
            <p:nvPr/>
          </p:nvSpPr>
          <p:spPr>
            <a:xfrm>
              <a:off x="1407058" y="2206665"/>
              <a:ext cx="425294" cy="42733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 dirty="0">
                <a:latin typeface="Helvetica" pitchFamily="2" charset="0"/>
              </a:endParaRPr>
            </a:p>
          </p:txBody>
        </p:sp>
        <p:sp>
          <p:nvSpPr>
            <p:cNvPr id="981" name="Rectangle 980">
              <a:extLst>
                <a:ext uri="{FF2B5EF4-FFF2-40B4-BE49-F238E27FC236}">
                  <a16:creationId xmlns:a16="http://schemas.microsoft.com/office/drawing/2014/main" id="{E43E7B94-9F37-A44B-9A05-A08EE93C5760}"/>
                </a:ext>
              </a:extLst>
            </p:cNvPr>
            <p:cNvSpPr/>
            <p:nvPr/>
          </p:nvSpPr>
          <p:spPr>
            <a:xfrm>
              <a:off x="2257285" y="2207456"/>
              <a:ext cx="425294" cy="42733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985" name="Rectangle 984">
              <a:extLst>
                <a:ext uri="{FF2B5EF4-FFF2-40B4-BE49-F238E27FC236}">
                  <a16:creationId xmlns:a16="http://schemas.microsoft.com/office/drawing/2014/main" id="{86BB69F5-A7D7-234F-93B7-6EA36923FDAA}"/>
                </a:ext>
              </a:extLst>
            </p:cNvPr>
            <p:cNvSpPr/>
            <p:nvPr/>
          </p:nvSpPr>
          <p:spPr>
            <a:xfrm>
              <a:off x="1833287" y="2206407"/>
              <a:ext cx="425294" cy="42733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983" name="Rectangle 982">
              <a:extLst>
                <a:ext uri="{FF2B5EF4-FFF2-40B4-BE49-F238E27FC236}">
                  <a16:creationId xmlns:a16="http://schemas.microsoft.com/office/drawing/2014/main" id="{94728C0C-ED22-9E49-A0F0-E75F34CF3FC6}"/>
                </a:ext>
              </a:extLst>
            </p:cNvPr>
            <p:cNvSpPr/>
            <p:nvPr/>
          </p:nvSpPr>
          <p:spPr>
            <a:xfrm>
              <a:off x="1407174" y="1352155"/>
              <a:ext cx="425294" cy="42733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984" name="Rectangle 983">
              <a:extLst>
                <a:ext uri="{FF2B5EF4-FFF2-40B4-BE49-F238E27FC236}">
                  <a16:creationId xmlns:a16="http://schemas.microsoft.com/office/drawing/2014/main" id="{8B4A6EB6-EAB9-7B43-AE00-730000F2AFD2}"/>
                </a:ext>
              </a:extLst>
            </p:cNvPr>
            <p:cNvSpPr/>
            <p:nvPr/>
          </p:nvSpPr>
          <p:spPr>
            <a:xfrm>
              <a:off x="1835709" y="1350490"/>
              <a:ext cx="425294" cy="42733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987" name="Rectangle 986">
              <a:extLst>
                <a:ext uri="{FF2B5EF4-FFF2-40B4-BE49-F238E27FC236}">
                  <a16:creationId xmlns:a16="http://schemas.microsoft.com/office/drawing/2014/main" id="{5E019CDA-B2BF-774E-B219-CBC1D81C0D11}"/>
                </a:ext>
              </a:extLst>
            </p:cNvPr>
            <p:cNvSpPr/>
            <p:nvPr/>
          </p:nvSpPr>
          <p:spPr>
            <a:xfrm>
              <a:off x="1406392" y="1780380"/>
              <a:ext cx="425294" cy="42733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988" name="Rectangle 987">
              <a:extLst>
                <a:ext uri="{FF2B5EF4-FFF2-40B4-BE49-F238E27FC236}">
                  <a16:creationId xmlns:a16="http://schemas.microsoft.com/office/drawing/2014/main" id="{61429F1B-8BFD-D745-B9D6-F0A4B210C073}"/>
                </a:ext>
              </a:extLst>
            </p:cNvPr>
            <p:cNvSpPr/>
            <p:nvPr/>
          </p:nvSpPr>
          <p:spPr>
            <a:xfrm>
              <a:off x="1875153" y="1866445"/>
              <a:ext cx="42529" cy="42529"/>
            </a:xfrm>
            <a:prstGeom prst="rect">
              <a:avLst/>
            </a:prstGeom>
            <a:noFill/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989" name="Rectangle 988">
              <a:extLst>
                <a:ext uri="{FF2B5EF4-FFF2-40B4-BE49-F238E27FC236}">
                  <a16:creationId xmlns:a16="http://schemas.microsoft.com/office/drawing/2014/main" id="{921F257C-CB82-6945-A151-7981D4A41EE5}"/>
                </a:ext>
              </a:extLst>
            </p:cNvPr>
            <p:cNvSpPr/>
            <p:nvPr/>
          </p:nvSpPr>
          <p:spPr>
            <a:xfrm>
              <a:off x="1874874" y="1823252"/>
              <a:ext cx="42529" cy="42529"/>
            </a:xfrm>
            <a:prstGeom prst="rect">
              <a:avLst/>
            </a:prstGeom>
            <a:noFill/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990" name="TextBox 989">
              <a:extLst>
                <a:ext uri="{FF2B5EF4-FFF2-40B4-BE49-F238E27FC236}">
                  <a16:creationId xmlns:a16="http://schemas.microsoft.com/office/drawing/2014/main" id="{FF401ED8-B874-254E-B0E1-C8F5D71D69BD}"/>
                </a:ext>
              </a:extLst>
            </p:cNvPr>
            <p:cNvSpPr txBox="1"/>
            <p:nvPr/>
          </p:nvSpPr>
          <p:spPr>
            <a:xfrm>
              <a:off x="2101660" y="1846364"/>
              <a:ext cx="278179" cy="144552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527" dirty="0">
                  <a:latin typeface="Helvetica" pitchFamily="2" charset="0"/>
                </a:rPr>
                <a:t>30</a:t>
              </a:r>
            </a:p>
          </p:txBody>
        </p:sp>
        <p:sp>
          <p:nvSpPr>
            <p:cNvPr id="991" name="Rectangle 990">
              <a:extLst>
                <a:ext uri="{FF2B5EF4-FFF2-40B4-BE49-F238E27FC236}">
                  <a16:creationId xmlns:a16="http://schemas.microsoft.com/office/drawing/2014/main" id="{DF0B1039-776E-2048-93A6-9B2F9EB31F50}"/>
                </a:ext>
              </a:extLst>
            </p:cNvPr>
            <p:cNvSpPr/>
            <p:nvPr/>
          </p:nvSpPr>
          <p:spPr>
            <a:xfrm>
              <a:off x="1832624" y="1780123"/>
              <a:ext cx="42529" cy="42529"/>
            </a:xfrm>
            <a:prstGeom prst="rect">
              <a:avLst/>
            </a:prstGeom>
            <a:noFill/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992" name="Rectangle 991">
              <a:extLst>
                <a:ext uri="{FF2B5EF4-FFF2-40B4-BE49-F238E27FC236}">
                  <a16:creationId xmlns:a16="http://schemas.microsoft.com/office/drawing/2014/main" id="{4C19E907-F8D4-354E-9196-B37FC59AA1C7}"/>
                </a:ext>
              </a:extLst>
            </p:cNvPr>
            <p:cNvSpPr/>
            <p:nvPr/>
          </p:nvSpPr>
          <p:spPr>
            <a:xfrm>
              <a:off x="1917683" y="1780123"/>
              <a:ext cx="42529" cy="42529"/>
            </a:xfrm>
            <a:prstGeom prst="rect">
              <a:avLst/>
            </a:prstGeom>
            <a:solidFill>
              <a:srgbClr val="C00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993" name="Rectangle 992">
              <a:extLst>
                <a:ext uri="{FF2B5EF4-FFF2-40B4-BE49-F238E27FC236}">
                  <a16:creationId xmlns:a16="http://schemas.microsoft.com/office/drawing/2014/main" id="{CD42F1C4-3B05-EB4F-88E2-F371995F28D8}"/>
                </a:ext>
              </a:extLst>
            </p:cNvPr>
            <p:cNvSpPr/>
            <p:nvPr/>
          </p:nvSpPr>
          <p:spPr>
            <a:xfrm>
              <a:off x="1960213" y="1780123"/>
              <a:ext cx="42529" cy="42529"/>
            </a:xfrm>
            <a:prstGeom prst="rect">
              <a:avLst/>
            </a:prstGeom>
            <a:solidFill>
              <a:srgbClr val="C00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994" name="Rectangle 993">
              <a:extLst>
                <a:ext uri="{FF2B5EF4-FFF2-40B4-BE49-F238E27FC236}">
                  <a16:creationId xmlns:a16="http://schemas.microsoft.com/office/drawing/2014/main" id="{DEEDEAB7-9713-EA41-BE35-2CB596BB5766}"/>
                </a:ext>
              </a:extLst>
            </p:cNvPr>
            <p:cNvSpPr/>
            <p:nvPr/>
          </p:nvSpPr>
          <p:spPr>
            <a:xfrm>
              <a:off x="2002742" y="1780123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995" name="Rectangle 994">
              <a:extLst>
                <a:ext uri="{FF2B5EF4-FFF2-40B4-BE49-F238E27FC236}">
                  <a16:creationId xmlns:a16="http://schemas.microsoft.com/office/drawing/2014/main" id="{B341A540-6C41-634A-8892-5B372DE367AD}"/>
                </a:ext>
              </a:extLst>
            </p:cNvPr>
            <p:cNvSpPr/>
            <p:nvPr/>
          </p:nvSpPr>
          <p:spPr>
            <a:xfrm>
              <a:off x="2045271" y="1780123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996" name="Rectangle 995">
              <a:extLst>
                <a:ext uri="{FF2B5EF4-FFF2-40B4-BE49-F238E27FC236}">
                  <a16:creationId xmlns:a16="http://schemas.microsoft.com/office/drawing/2014/main" id="{37F971D2-57B7-3945-BDE0-96BF7BBCB680}"/>
                </a:ext>
              </a:extLst>
            </p:cNvPr>
            <p:cNvSpPr/>
            <p:nvPr/>
          </p:nvSpPr>
          <p:spPr>
            <a:xfrm>
              <a:off x="2087801" y="1780123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997" name="Rectangle 996">
              <a:extLst>
                <a:ext uri="{FF2B5EF4-FFF2-40B4-BE49-F238E27FC236}">
                  <a16:creationId xmlns:a16="http://schemas.microsoft.com/office/drawing/2014/main" id="{B795D297-358F-D64A-9927-E063DDD0651F}"/>
                </a:ext>
              </a:extLst>
            </p:cNvPr>
            <p:cNvSpPr/>
            <p:nvPr/>
          </p:nvSpPr>
          <p:spPr>
            <a:xfrm>
              <a:off x="2130330" y="1780123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998" name="Rectangle 997">
              <a:extLst>
                <a:ext uri="{FF2B5EF4-FFF2-40B4-BE49-F238E27FC236}">
                  <a16:creationId xmlns:a16="http://schemas.microsoft.com/office/drawing/2014/main" id="{925D67E3-18A0-8143-8318-1A2593B254B9}"/>
                </a:ext>
              </a:extLst>
            </p:cNvPr>
            <p:cNvSpPr/>
            <p:nvPr/>
          </p:nvSpPr>
          <p:spPr>
            <a:xfrm>
              <a:off x="2172859" y="1780123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999" name="Rectangle 998">
              <a:extLst>
                <a:ext uri="{FF2B5EF4-FFF2-40B4-BE49-F238E27FC236}">
                  <a16:creationId xmlns:a16="http://schemas.microsoft.com/office/drawing/2014/main" id="{F43355A5-5AF8-B443-94FA-42953D3D0884}"/>
                </a:ext>
              </a:extLst>
            </p:cNvPr>
            <p:cNvSpPr/>
            <p:nvPr/>
          </p:nvSpPr>
          <p:spPr>
            <a:xfrm>
              <a:off x="2215389" y="1780123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00" name="Rectangle 999">
              <a:extLst>
                <a:ext uri="{FF2B5EF4-FFF2-40B4-BE49-F238E27FC236}">
                  <a16:creationId xmlns:a16="http://schemas.microsoft.com/office/drawing/2014/main" id="{683B45FE-D1E8-A145-8EE3-54CA60A69B19}"/>
                </a:ext>
              </a:extLst>
            </p:cNvPr>
            <p:cNvSpPr/>
            <p:nvPr/>
          </p:nvSpPr>
          <p:spPr>
            <a:xfrm>
              <a:off x="1832624" y="1822652"/>
              <a:ext cx="42529" cy="42529"/>
            </a:xfrm>
            <a:prstGeom prst="rect">
              <a:avLst/>
            </a:prstGeom>
            <a:noFill/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01" name="Rectangle 1000">
              <a:extLst>
                <a:ext uri="{FF2B5EF4-FFF2-40B4-BE49-F238E27FC236}">
                  <a16:creationId xmlns:a16="http://schemas.microsoft.com/office/drawing/2014/main" id="{B436DCFE-C6DC-FF4F-85A7-56E6E4D6C14F}"/>
                </a:ext>
              </a:extLst>
            </p:cNvPr>
            <p:cNvSpPr/>
            <p:nvPr/>
          </p:nvSpPr>
          <p:spPr>
            <a:xfrm>
              <a:off x="1917683" y="1822652"/>
              <a:ext cx="42529" cy="42529"/>
            </a:xfrm>
            <a:prstGeom prst="rect">
              <a:avLst/>
            </a:prstGeom>
            <a:solidFill>
              <a:srgbClr val="C00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02" name="Rectangle 1001">
              <a:extLst>
                <a:ext uri="{FF2B5EF4-FFF2-40B4-BE49-F238E27FC236}">
                  <a16:creationId xmlns:a16="http://schemas.microsoft.com/office/drawing/2014/main" id="{7CE9C68A-44E2-E24B-B3B2-27E628B7CAD4}"/>
                </a:ext>
              </a:extLst>
            </p:cNvPr>
            <p:cNvSpPr/>
            <p:nvPr/>
          </p:nvSpPr>
          <p:spPr>
            <a:xfrm>
              <a:off x="1960213" y="1822652"/>
              <a:ext cx="42529" cy="42529"/>
            </a:xfrm>
            <a:prstGeom prst="rect">
              <a:avLst/>
            </a:prstGeom>
            <a:solidFill>
              <a:srgbClr val="C00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03" name="Rectangle 1002">
              <a:extLst>
                <a:ext uri="{FF2B5EF4-FFF2-40B4-BE49-F238E27FC236}">
                  <a16:creationId xmlns:a16="http://schemas.microsoft.com/office/drawing/2014/main" id="{616BE0B3-92D1-D543-8F41-AEE249090B8A}"/>
                </a:ext>
              </a:extLst>
            </p:cNvPr>
            <p:cNvSpPr/>
            <p:nvPr/>
          </p:nvSpPr>
          <p:spPr>
            <a:xfrm>
              <a:off x="2002742" y="1822652"/>
              <a:ext cx="42529" cy="42529"/>
            </a:xfrm>
            <a:prstGeom prst="rect">
              <a:avLst/>
            </a:prstGeom>
            <a:solidFill>
              <a:srgbClr val="C00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04" name="Rectangle 1003">
              <a:extLst>
                <a:ext uri="{FF2B5EF4-FFF2-40B4-BE49-F238E27FC236}">
                  <a16:creationId xmlns:a16="http://schemas.microsoft.com/office/drawing/2014/main" id="{49208B99-432F-124A-BCEE-5C4E50D85A94}"/>
                </a:ext>
              </a:extLst>
            </p:cNvPr>
            <p:cNvSpPr/>
            <p:nvPr/>
          </p:nvSpPr>
          <p:spPr>
            <a:xfrm>
              <a:off x="2045271" y="1822652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05" name="Rectangle 1004">
              <a:extLst>
                <a:ext uri="{FF2B5EF4-FFF2-40B4-BE49-F238E27FC236}">
                  <a16:creationId xmlns:a16="http://schemas.microsoft.com/office/drawing/2014/main" id="{A67C7A58-2B3C-7844-912E-A3749B492787}"/>
                </a:ext>
              </a:extLst>
            </p:cNvPr>
            <p:cNvSpPr/>
            <p:nvPr/>
          </p:nvSpPr>
          <p:spPr>
            <a:xfrm>
              <a:off x="2087801" y="1822652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06" name="Rectangle 1005">
              <a:extLst>
                <a:ext uri="{FF2B5EF4-FFF2-40B4-BE49-F238E27FC236}">
                  <a16:creationId xmlns:a16="http://schemas.microsoft.com/office/drawing/2014/main" id="{AE37D756-2F1A-8D44-A4E6-A5FEF57FA6F2}"/>
                </a:ext>
              </a:extLst>
            </p:cNvPr>
            <p:cNvSpPr/>
            <p:nvPr/>
          </p:nvSpPr>
          <p:spPr>
            <a:xfrm>
              <a:off x="2130330" y="1822652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07" name="Rectangle 1006">
              <a:extLst>
                <a:ext uri="{FF2B5EF4-FFF2-40B4-BE49-F238E27FC236}">
                  <a16:creationId xmlns:a16="http://schemas.microsoft.com/office/drawing/2014/main" id="{EC463254-DD07-434A-8288-D51F32E85762}"/>
                </a:ext>
              </a:extLst>
            </p:cNvPr>
            <p:cNvSpPr/>
            <p:nvPr/>
          </p:nvSpPr>
          <p:spPr>
            <a:xfrm>
              <a:off x="2172859" y="1822652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08" name="Rectangle 1007">
              <a:extLst>
                <a:ext uri="{FF2B5EF4-FFF2-40B4-BE49-F238E27FC236}">
                  <a16:creationId xmlns:a16="http://schemas.microsoft.com/office/drawing/2014/main" id="{79A93050-35F1-E04A-A7C1-BE178E162C4B}"/>
                </a:ext>
              </a:extLst>
            </p:cNvPr>
            <p:cNvSpPr/>
            <p:nvPr/>
          </p:nvSpPr>
          <p:spPr>
            <a:xfrm>
              <a:off x="2215389" y="1822652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09" name="Rectangle 1008">
              <a:extLst>
                <a:ext uri="{FF2B5EF4-FFF2-40B4-BE49-F238E27FC236}">
                  <a16:creationId xmlns:a16="http://schemas.microsoft.com/office/drawing/2014/main" id="{FB26101C-4723-3649-A2AF-657CC88A5AA6}"/>
                </a:ext>
              </a:extLst>
            </p:cNvPr>
            <p:cNvSpPr/>
            <p:nvPr/>
          </p:nvSpPr>
          <p:spPr>
            <a:xfrm>
              <a:off x="1832624" y="1865181"/>
              <a:ext cx="42529" cy="42529"/>
            </a:xfrm>
            <a:prstGeom prst="rect">
              <a:avLst/>
            </a:prstGeom>
            <a:noFill/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10" name="Rectangle 1009">
              <a:extLst>
                <a:ext uri="{FF2B5EF4-FFF2-40B4-BE49-F238E27FC236}">
                  <a16:creationId xmlns:a16="http://schemas.microsoft.com/office/drawing/2014/main" id="{135CC40C-FC3C-8E47-A43A-B31DA42D134D}"/>
                </a:ext>
              </a:extLst>
            </p:cNvPr>
            <p:cNvSpPr/>
            <p:nvPr/>
          </p:nvSpPr>
          <p:spPr>
            <a:xfrm>
              <a:off x="1917683" y="1865181"/>
              <a:ext cx="42529" cy="42529"/>
            </a:xfrm>
            <a:prstGeom prst="rect">
              <a:avLst/>
            </a:prstGeom>
            <a:solidFill>
              <a:srgbClr val="C00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11" name="Rectangle 1010">
              <a:extLst>
                <a:ext uri="{FF2B5EF4-FFF2-40B4-BE49-F238E27FC236}">
                  <a16:creationId xmlns:a16="http://schemas.microsoft.com/office/drawing/2014/main" id="{AB7B0A26-26CB-EE40-9BE4-EC23261764D2}"/>
                </a:ext>
              </a:extLst>
            </p:cNvPr>
            <p:cNvSpPr/>
            <p:nvPr/>
          </p:nvSpPr>
          <p:spPr>
            <a:xfrm>
              <a:off x="1960213" y="1865181"/>
              <a:ext cx="42529" cy="42529"/>
            </a:xfrm>
            <a:prstGeom prst="rect">
              <a:avLst/>
            </a:prstGeom>
            <a:solidFill>
              <a:srgbClr val="C00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12" name="Rectangle 1011">
              <a:extLst>
                <a:ext uri="{FF2B5EF4-FFF2-40B4-BE49-F238E27FC236}">
                  <a16:creationId xmlns:a16="http://schemas.microsoft.com/office/drawing/2014/main" id="{A5EF3B6F-507D-5449-BD71-FBD905A23621}"/>
                </a:ext>
              </a:extLst>
            </p:cNvPr>
            <p:cNvSpPr/>
            <p:nvPr/>
          </p:nvSpPr>
          <p:spPr>
            <a:xfrm>
              <a:off x="2002742" y="1865181"/>
              <a:ext cx="42529" cy="42529"/>
            </a:xfrm>
            <a:prstGeom prst="rect">
              <a:avLst/>
            </a:prstGeom>
            <a:solidFill>
              <a:srgbClr val="C00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13" name="Rectangle 1012">
              <a:extLst>
                <a:ext uri="{FF2B5EF4-FFF2-40B4-BE49-F238E27FC236}">
                  <a16:creationId xmlns:a16="http://schemas.microsoft.com/office/drawing/2014/main" id="{51F371D1-3DA7-2B49-AB8E-C0C072359161}"/>
                </a:ext>
              </a:extLst>
            </p:cNvPr>
            <p:cNvSpPr/>
            <p:nvPr/>
          </p:nvSpPr>
          <p:spPr>
            <a:xfrm>
              <a:off x="2045271" y="1865181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14" name="Rectangle 1013">
              <a:extLst>
                <a:ext uri="{FF2B5EF4-FFF2-40B4-BE49-F238E27FC236}">
                  <a16:creationId xmlns:a16="http://schemas.microsoft.com/office/drawing/2014/main" id="{559F0046-749A-1C4C-A2A7-295AD56B708D}"/>
                </a:ext>
              </a:extLst>
            </p:cNvPr>
            <p:cNvSpPr/>
            <p:nvPr/>
          </p:nvSpPr>
          <p:spPr>
            <a:xfrm>
              <a:off x="2087801" y="1865181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15" name="Rectangle 1014">
              <a:extLst>
                <a:ext uri="{FF2B5EF4-FFF2-40B4-BE49-F238E27FC236}">
                  <a16:creationId xmlns:a16="http://schemas.microsoft.com/office/drawing/2014/main" id="{572928D4-2AEC-7C47-869E-0757B4779B6F}"/>
                </a:ext>
              </a:extLst>
            </p:cNvPr>
            <p:cNvSpPr/>
            <p:nvPr/>
          </p:nvSpPr>
          <p:spPr>
            <a:xfrm>
              <a:off x="2130330" y="1865181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16" name="Rectangle 1015">
              <a:extLst>
                <a:ext uri="{FF2B5EF4-FFF2-40B4-BE49-F238E27FC236}">
                  <a16:creationId xmlns:a16="http://schemas.microsoft.com/office/drawing/2014/main" id="{CD54424E-E07F-7949-814B-19683455B636}"/>
                </a:ext>
              </a:extLst>
            </p:cNvPr>
            <p:cNvSpPr/>
            <p:nvPr/>
          </p:nvSpPr>
          <p:spPr>
            <a:xfrm>
              <a:off x="2172859" y="1865181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17" name="Rectangle 1016">
              <a:extLst>
                <a:ext uri="{FF2B5EF4-FFF2-40B4-BE49-F238E27FC236}">
                  <a16:creationId xmlns:a16="http://schemas.microsoft.com/office/drawing/2014/main" id="{7C9C55A4-C042-CF4D-AF94-366C314EB420}"/>
                </a:ext>
              </a:extLst>
            </p:cNvPr>
            <p:cNvSpPr/>
            <p:nvPr/>
          </p:nvSpPr>
          <p:spPr>
            <a:xfrm>
              <a:off x="2215389" y="1865181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18" name="Rectangle 1017">
              <a:extLst>
                <a:ext uri="{FF2B5EF4-FFF2-40B4-BE49-F238E27FC236}">
                  <a16:creationId xmlns:a16="http://schemas.microsoft.com/office/drawing/2014/main" id="{C4C744BF-5296-514A-B243-8FA87362F287}"/>
                </a:ext>
              </a:extLst>
            </p:cNvPr>
            <p:cNvSpPr/>
            <p:nvPr/>
          </p:nvSpPr>
          <p:spPr>
            <a:xfrm>
              <a:off x="1832624" y="1907711"/>
              <a:ext cx="42529" cy="42529"/>
            </a:xfrm>
            <a:prstGeom prst="rect">
              <a:avLst/>
            </a:prstGeom>
            <a:noFill/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19" name="Rectangle 1018">
              <a:extLst>
                <a:ext uri="{FF2B5EF4-FFF2-40B4-BE49-F238E27FC236}">
                  <a16:creationId xmlns:a16="http://schemas.microsoft.com/office/drawing/2014/main" id="{A2E40341-4A33-1F41-8B5A-752BDABF099D}"/>
                </a:ext>
              </a:extLst>
            </p:cNvPr>
            <p:cNvSpPr/>
            <p:nvPr/>
          </p:nvSpPr>
          <p:spPr>
            <a:xfrm>
              <a:off x="1875154" y="1907711"/>
              <a:ext cx="42529" cy="42529"/>
            </a:xfrm>
            <a:prstGeom prst="rect">
              <a:avLst/>
            </a:prstGeom>
            <a:noFill/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20" name="Rectangle 1019">
              <a:extLst>
                <a:ext uri="{FF2B5EF4-FFF2-40B4-BE49-F238E27FC236}">
                  <a16:creationId xmlns:a16="http://schemas.microsoft.com/office/drawing/2014/main" id="{E8C0A9E2-7FB4-824C-9DEA-D55264122A78}"/>
                </a:ext>
              </a:extLst>
            </p:cNvPr>
            <p:cNvSpPr/>
            <p:nvPr/>
          </p:nvSpPr>
          <p:spPr>
            <a:xfrm>
              <a:off x="1917683" y="1907711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21" name="Rectangle 1020">
              <a:extLst>
                <a:ext uri="{FF2B5EF4-FFF2-40B4-BE49-F238E27FC236}">
                  <a16:creationId xmlns:a16="http://schemas.microsoft.com/office/drawing/2014/main" id="{44C56C26-C5FB-3246-9EE5-A18C0E6E4E26}"/>
                </a:ext>
              </a:extLst>
            </p:cNvPr>
            <p:cNvSpPr/>
            <p:nvPr/>
          </p:nvSpPr>
          <p:spPr>
            <a:xfrm>
              <a:off x="1960213" y="1907711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22" name="Rectangle 1021">
              <a:extLst>
                <a:ext uri="{FF2B5EF4-FFF2-40B4-BE49-F238E27FC236}">
                  <a16:creationId xmlns:a16="http://schemas.microsoft.com/office/drawing/2014/main" id="{F3B121D3-ED9A-CE42-8D3C-F7E4D3681507}"/>
                </a:ext>
              </a:extLst>
            </p:cNvPr>
            <p:cNvSpPr/>
            <p:nvPr/>
          </p:nvSpPr>
          <p:spPr>
            <a:xfrm>
              <a:off x="2002742" y="1907711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23" name="Rectangle 1022">
              <a:extLst>
                <a:ext uri="{FF2B5EF4-FFF2-40B4-BE49-F238E27FC236}">
                  <a16:creationId xmlns:a16="http://schemas.microsoft.com/office/drawing/2014/main" id="{B7C665B2-B697-4643-B31F-79154A8A525E}"/>
                </a:ext>
              </a:extLst>
            </p:cNvPr>
            <p:cNvSpPr/>
            <p:nvPr/>
          </p:nvSpPr>
          <p:spPr>
            <a:xfrm>
              <a:off x="2045271" y="1907711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83747E96-1911-B940-88EC-C62356360F00}"/>
                </a:ext>
              </a:extLst>
            </p:cNvPr>
            <p:cNvSpPr/>
            <p:nvPr/>
          </p:nvSpPr>
          <p:spPr>
            <a:xfrm>
              <a:off x="2087801" y="1907711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C89B865D-990D-2B4B-963A-8FADE7952F26}"/>
                </a:ext>
              </a:extLst>
            </p:cNvPr>
            <p:cNvSpPr/>
            <p:nvPr/>
          </p:nvSpPr>
          <p:spPr>
            <a:xfrm>
              <a:off x="2130330" y="1907711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D7D03F8F-405B-B64F-8A8B-7FA828954E35}"/>
                </a:ext>
              </a:extLst>
            </p:cNvPr>
            <p:cNvSpPr/>
            <p:nvPr/>
          </p:nvSpPr>
          <p:spPr>
            <a:xfrm>
              <a:off x="2172859" y="1907711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7D4119CF-1D24-C247-AB1A-2918408CABEB}"/>
                </a:ext>
              </a:extLst>
            </p:cNvPr>
            <p:cNvSpPr/>
            <p:nvPr/>
          </p:nvSpPr>
          <p:spPr>
            <a:xfrm>
              <a:off x="2215389" y="1907711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D3BE87B3-A97D-9246-BA71-7137AE61730B}"/>
                </a:ext>
              </a:extLst>
            </p:cNvPr>
            <p:cNvSpPr/>
            <p:nvPr/>
          </p:nvSpPr>
          <p:spPr>
            <a:xfrm>
              <a:off x="1832624" y="1950240"/>
              <a:ext cx="42529" cy="42529"/>
            </a:xfrm>
            <a:prstGeom prst="rect">
              <a:avLst/>
            </a:prstGeom>
            <a:noFill/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C764909E-1AC2-034E-9A2A-6E07FF97A593}"/>
                </a:ext>
              </a:extLst>
            </p:cNvPr>
            <p:cNvSpPr/>
            <p:nvPr/>
          </p:nvSpPr>
          <p:spPr>
            <a:xfrm>
              <a:off x="1875154" y="1950240"/>
              <a:ext cx="42529" cy="42529"/>
            </a:xfrm>
            <a:prstGeom prst="rect">
              <a:avLst/>
            </a:prstGeom>
            <a:noFill/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30" name="Rectangle 1029">
              <a:extLst>
                <a:ext uri="{FF2B5EF4-FFF2-40B4-BE49-F238E27FC236}">
                  <a16:creationId xmlns:a16="http://schemas.microsoft.com/office/drawing/2014/main" id="{916EBEAC-2F16-0443-B1AD-F8142D61BDB9}"/>
                </a:ext>
              </a:extLst>
            </p:cNvPr>
            <p:cNvSpPr/>
            <p:nvPr/>
          </p:nvSpPr>
          <p:spPr>
            <a:xfrm>
              <a:off x="1917683" y="1950240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31" name="Rectangle 1030">
              <a:extLst>
                <a:ext uri="{FF2B5EF4-FFF2-40B4-BE49-F238E27FC236}">
                  <a16:creationId xmlns:a16="http://schemas.microsoft.com/office/drawing/2014/main" id="{6D9C0E2E-1102-0F45-8FF8-D86898E20F80}"/>
                </a:ext>
              </a:extLst>
            </p:cNvPr>
            <p:cNvSpPr/>
            <p:nvPr/>
          </p:nvSpPr>
          <p:spPr>
            <a:xfrm>
              <a:off x="1960213" y="1950240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ECDD5960-5D04-2F45-ACB7-E414A64D53D9}"/>
                </a:ext>
              </a:extLst>
            </p:cNvPr>
            <p:cNvSpPr/>
            <p:nvPr/>
          </p:nvSpPr>
          <p:spPr>
            <a:xfrm>
              <a:off x="2002742" y="1950240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415013E0-6BB2-9242-B22B-ED8B0BDC296C}"/>
                </a:ext>
              </a:extLst>
            </p:cNvPr>
            <p:cNvSpPr/>
            <p:nvPr/>
          </p:nvSpPr>
          <p:spPr>
            <a:xfrm>
              <a:off x="2045271" y="1950240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B98C8A23-E916-8540-AAC3-851E74076A97}"/>
                </a:ext>
              </a:extLst>
            </p:cNvPr>
            <p:cNvSpPr/>
            <p:nvPr/>
          </p:nvSpPr>
          <p:spPr>
            <a:xfrm>
              <a:off x="2087801" y="1950240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DA9A5972-21F9-D54C-AFA2-694FEB9F66FB}"/>
                </a:ext>
              </a:extLst>
            </p:cNvPr>
            <p:cNvSpPr/>
            <p:nvPr/>
          </p:nvSpPr>
          <p:spPr>
            <a:xfrm>
              <a:off x="2130330" y="1950240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BF9B5B87-AD29-474F-948C-601C42FC7059}"/>
                </a:ext>
              </a:extLst>
            </p:cNvPr>
            <p:cNvSpPr/>
            <p:nvPr/>
          </p:nvSpPr>
          <p:spPr>
            <a:xfrm>
              <a:off x="2172859" y="1950240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0666EE16-541D-8041-8DBF-AD17FF05BF67}"/>
                </a:ext>
              </a:extLst>
            </p:cNvPr>
            <p:cNvSpPr/>
            <p:nvPr/>
          </p:nvSpPr>
          <p:spPr>
            <a:xfrm>
              <a:off x="2215389" y="1950240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8BC1C59B-494D-B948-AA4C-EDFEB00F099C}"/>
                </a:ext>
              </a:extLst>
            </p:cNvPr>
            <p:cNvSpPr/>
            <p:nvPr/>
          </p:nvSpPr>
          <p:spPr>
            <a:xfrm>
              <a:off x="1832624" y="1992770"/>
              <a:ext cx="42529" cy="42529"/>
            </a:xfrm>
            <a:prstGeom prst="rect">
              <a:avLst/>
            </a:prstGeom>
            <a:noFill/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FA0E125F-0A9E-F142-90EC-BCF8F8A2AFE1}"/>
                </a:ext>
              </a:extLst>
            </p:cNvPr>
            <p:cNvSpPr/>
            <p:nvPr/>
          </p:nvSpPr>
          <p:spPr>
            <a:xfrm>
              <a:off x="1875154" y="1992770"/>
              <a:ext cx="42529" cy="42529"/>
            </a:xfrm>
            <a:prstGeom prst="rect">
              <a:avLst/>
            </a:prstGeom>
            <a:noFill/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BE739D5C-6461-1D43-B63F-DE068DAA0E3B}"/>
                </a:ext>
              </a:extLst>
            </p:cNvPr>
            <p:cNvSpPr/>
            <p:nvPr/>
          </p:nvSpPr>
          <p:spPr>
            <a:xfrm>
              <a:off x="1917683" y="1992770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41" name="Rectangle 1040">
              <a:extLst>
                <a:ext uri="{FF2B5EF4-FFF2-40B4-BE49-F238E27FC236}">
                  <a16:creationId xmlns:a16="http://schemas.microsoft.com/office/drawing/2014/main" id="{12EF6C3E-4A71-7A4F-AF16-DCA09D6238B0}"/>
                </a:ext>
              </a:extLst>
            </p:cNvPr>
            <p:cNvSpPr/>
            <p:nvPr/>
          </p:nvSpPr>
          <p:spPr>
            <a:xfrm>
              <a:off x="1960213" y="1992770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42" name="Rectangle 1041">
              <a:extLst>
                <a:ext uri="{FF2B5EF4-FFF2-40B4-BE49-F238E27FC236}">
                  <a16:creationId xmlns:a16="http://schemas.microsoft.com/office/drawing/2014/main" id="{7300D506-1AB1-5C46-BF37-7AACB3202FEA}"/>
                </a:ext>
              </a:extLst>
            </p:cNvPr>
            <p:cNvSpPr/>
            <p:nvPr/>
          </p:nvSpPr>
          <p:spPr>
            <a:xfrm>
              <a:off x="2002742" y="1992770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C0B9326D-18FA-CD48-9A57-BD75E69A7BB6}"/>
                </a:ext>
              </a:extLst>
            </p:cNvPr>
            <p:cNvSpPr/>
            <p:nvPr/>
          </p:nvSpPr>
          <p:spPr>
            <a:xfrm>
              <a:off x="2045271" y="1992770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73F279E4-5AF0-0845-A2E2-EA605FF482F1}"/>
                </a:ext>
              </a:extLst>
            </p:cNvPr>
            <p:cNvSpPr/>
            <p:nvPr/>
          </p:nvSpPr>
          <p:spPr>
            <a:xfrm>
              <a:off x="2087801" y="1992770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45" name="Rectangle 1044">
              <a:extLst>
                <a:ext uri="{FF2B5EF4-FFF2-40B4-BE49-F238E27FC236}">
                  <a16:creationId xmlns:a16="http://schemas.microsoft.com/office/drawing/2014/main" id="{4DAD99EC-6969-D242-AA97-E6EA4A5EF9D9}"/>
                </a:ext>
              </a:extLst>
            </p:cNvPr>
            <p:cNvSpPr/>
            <p:nvPr/>
          </p:nvSpPr>
          <p:spPr>
            <a:xfrm>
              <a:off x="2130330" y="1992770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46" name="Rectangle 1045">
              <a:extLst>
                <a:ext uri="{FF2B5EF4-FFF2-40B4-BE49-F238E27FC236}">
                  <a16:creationId xmlns:a16="http://schemas.microsoft.com/office/drawing/2014/main" id="{16DC1ABD-19DC-2349-A1AB-1C6E64E1ACA0}"/>
                </a:ext>
              </a:extLst>
            </p:cNvPr>
            <p:cNvSpPr/>
            <p:nvPr/>
          </p:nvSpPr>
          <p:spPr>
            <a:xfrm>
              <a:off x="2172859" y="1992770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47" name="Rectangle 1046">
              <a:extLst>
                <a:ext uri="{FF2B5EF4-FFF2-40B4-BE49-F238E27FC236}">
                  <a16:creationId xmlns:a16="http://schemas.microsoft.com/office/drawing/2014/main" id="{0456A705-A143-544E-A523-59BC48653477}"/>
                </a:ext>
              </a:extLst>
            </p:cNvPr>
            <p:cNvSpPr/>
            <p:nvPr/>
          </p:nvSpPr>
          <p:spPr>
            <a:xfrm>
              <a:off x="2215389" y="1992770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48" name="Rectangle 1047">
              <a:extLst>
                <a:ext uri="{FF2B5EF4-FFF2-40B4-BE49-F238E27FC236}">
                  <a16:creationId xmlns:a16="http://schemas.microsoft.com/office/drawing/2014/main" id="{A6A4B7A5-8351-4C4C-940C-DB900597EB94}"/>
                </a:ext>
              </a:extLst>
            </p:cNvPr>
            <p:cNvSpPr/>
            <p:nvPr/>
          </p:nvSpPr>
          <p:spPr>
            <a:xfrm>
              <a:off x="1832624" y="2035299"/>
              <a:ext cx="42529" cy="42529"/>
            </a:xfrm>
            <a:prstGeom prst="rect">
              <a:avLst/>
            </a:prstGeom>
            <a:noFill/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49" name="Rectangle 1048">
              <a:extLst>
                <a:ext uri="{FF2B5EF4-FFF2-40B4-BE49-F238E27FC236}">
                  <a16:creationId xmlns:a16="http://schemas.microsoft.com/office/drawing/2014/main" id="{E51335F2-CACD-9445-8D2E-9F3C6FD4C9E6}"/>
                </a:ext>
              </a:extLst>
            </p:cNvPr>
            <p:cNvSpPr/>
            <p:nvPr/>
          </p:nvSpPr>
          <p:spPr>
            <a:xfrm>
              <a:off x="1875154" y="2035299"/>
              <a:ext cx="42529" cy="42529"/>
            </a:xfrm>
            <a:prstGeom prst="rect">
              <a:avLst/>
            </a:prstGeom>
            <a:noFill/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DFD06091-6F92-DF47-9A42-BDCA4633ADEB}"/>
                </a:ext>
              </a:extLst>
            </p:cNvPr>
            <p:cNvSpPr/>
            <p:nvPr/>
          </p:nvSpPr>
          <p:spPr>
            <a:xfrm>
              <a:off x="1917683" y="2035299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84FF8E16-1D05-FF47-8573-A05B0336308F}"/>
                </a:ext>
              </a:extLst>
            </p:cNvPr>
            <p:cNvSpPr/>
            <p:nvPr/>
          </p:nvSpPr>
          <p:spPr>
            <a:xfrm>
              <a:off x="1960213" y="2035299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52" name="Rectangle 1051">
              <a:extLst>
                <a:ext uri="{FF2B5EF4-FFF2-40B4-BE49-F238E27FC236}">
                  <a16:creationId xmlns:a16="http://schemas.microsoft.com/office/drawing/2014/main" id="{9F2ED301-1A06-0A46-A4BD-D83DAFA8DEB5}"/>
                </a:ext>
              </a:extLst>
            </p:cNvPr>
            <p:cNvSpPr/>
            <p:nvPr/>
          </p:nvSpPr>
          <p:spPr>
            <a:xfrm>
              <a:off x="2002742" y="2035299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12C89F97-CDB0-CB43-B061-938C943F4828}"/>
                </a:ext>
              </a:extLst>
            </p:cNvPr>
            <p:cNvSpPr/>
            <p:nvPr/>
          </p:nvSpPr>
          <p:spPr>
            <a:xfrm>
              <a:off x="2045271" y="2035299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3E4BA2ED-2346-9D49-A9D9-D39B5B3FAF23}"/>
                </a:ext>
              </a:extLst>
            </p:cNvPr>
            <p:cNvSpPr/>
            <p:nvPr/>
          </p:nvSpPr>
          <p:spPr>
            <a:xfrm>
              <a:off x="2087801" y="2035299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279A40AF-A383-F84A-9963-A87EE9E918B1}"/>
                </a:ext>
              </a:extLst>
            </p:cNvPr>
            <p:cNvSpPr/>
            <p:nvPr/>
          </p:nvSpPr>
          <p:spPr>
            <a:xfrm>
              <a:off x="2130330" y="2035299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4EBB8A32-E1ED-1346-8973-805D3ECBFEDC}"/>
                </a:ext>
              </a:extLst>
            </p:cNvPr>
            <p:cNvSpPr/>
            <p:nvPr/>
          </p:nvSpPr>
          <p:spPr>
            <a:xfrm>
              <a:off x="2172859" y="2035299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DD167B02-4B84-1241-A5A8-67602DB2E16D}"/>
                </a:ext>
              </a:extLst>
            </p:cNvPr>
            <p:cNvSpPr/>
            <p:nvPr/>
          </p:nvSpPr>
          <p:spPr>
            <a:xfrm>
              <a:off x="2215389" y="2035299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87FA6463-DC2D-6B41-B18A-F9DA825A914C}"/>
                </a:ext>
              </a:extLst>
            </p:cNvPr>
            <p:cNvSpPr/>
            <p:nvPr/>
          </p:nvSpPr>
          <p:spPr>
            <a:xfrm>
              <a:off x="1832624" y="2077828"/>
              <a:ext cx="42529" cy="425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5C96EF80-8A91-BF49-82A3-65A58C8D9CD3}"/>
                </a:ext>
              </a:extLst>
            </p:cNvPr>
            <p:cNvSpPr/>
            <p:nvPr/>
          </p:nvSpPr>
          <p:spPr>
            <a:xfrm>
              <a:off x="1875154" y="2077828"/>
              <a:ext cx="42529" cy="425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5DF245EC-6F5D-7D42-B34B-34C14A97C0B7}"/>
                </a:ext>
              </a:extLst>
            </p:cNvPr>
            <p:cNvSpPr/>
            <p:nvPr/>
          </p:nvSpPr>
          <p:spPr>
            <a:xfrm>
              <a:off x="1917683" y="2077828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248B6723-B9D3-B841-A4C4-7089F3B02E49}"/>
                </a:ext>
              </a:extLst>
            </p:cNvPr>
            <p:cNvSpPr/>
            <p:nvPr/>
          </p:nvSpPr>
          <p:spPr>
            <a:xfrm>
              <a:off x="1960213" y="2077828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6A539FCB-5678-FF4C-A66D-FFE5F64C4589}"/>
                </a:ext>
              </a:extLst>
            </p:cNvPr>
            <p:cNvSpPr/>
            <p:nvPr/>
          </p:nvSpPr>
          <p:spPr>
            <a:xfrm>
              <a:off x="2002742" y="2077828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64" name="Rectangle 1063">
              <a:extLst>
                <a:ext uri="{FF2B5EF4-FFF2-40B4-BE49-F238E27FC236}">
                  <a16:creationId xmlns:a16="http://schemas.microsoft.com/office/drawing/2014/main" id="{0C732C43-B55A-D546-81EB-E4ACA3E9D256}"/>
                </a:ext>
              </a:extLst>
            </p:cNvPr>
            <p:cNvSpPr/>
            <p:nvPr/>
          </p:nvSpPr>
          <p:spPr>
            <a:xfrm>
              <a:off x="2045271" y="2077828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DBBBCE7D-5FC5-7A49-86E4-10287304FA7F}"/>
                </a:ext>
              </a:extLst>
            </p:cNvPr>
            <p:cNvSpPr/>
            <p:nvPr/>
          </p:nvSpPr>
          <p:spPr>
            <a:xfrm>
              <a:off x="2087801" y="2077828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66" name="Rectangle 1065">
              <a:extLst>
                <a:ext uri="{FF2B5EF4-FFF2-40B4-BE49-F238E27FC236}">
                  <a16:creationId xmlns:a16="http://schemas.microsoft.com/office/drawing/2014/main" id="{5C3AC230-BE30-184E-94F5-1262FA8E330F}"/>
                </a:ext>
              </a:extLst>
            </p:cNvPr>
            <p:cNvSpPr/>
            <p:nvPr/>
          </p:nvSpPr>
          <p:spPr>
            <a:xfrm>
              <a:off x="2130330" y="2077828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67" name="Rectangle 1066">
              <a:extLst>
                <a:ext uri="{FF2B5EF4-FFF2-40B4-BE49-F238E27FC236}">
                  <a16:creationId xmlns:a16="http://schemas.microsoft.com/office/drawing/2014/main" id="{67B02D48-AEFE-0640-9D99-06074051914B}"/>
                </a:ext>
              </a:extLst>
            </p:cNvPr>
            <p:cNvSpPr/>
            <p:nvPr/>
          </p:nvSpPr>
          <p:spPr>
            <a:xfrm>
              <a:off x="2172859" y="2077828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B078E738-4ED4-8A4C-9F6F-3B10AFE7D61A}"/>
                </a:ext>
              </a:extLst>
            </p:cNvPr>
            <p:cNvSpPr/>
            <p:nvPr/>
          </p:nvSpPr>
          <p:spPr>
            <a:xfrm>
              <a:off x="2215389" y="2077828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886881BE-4C03-E04E-A25F-D00B5242C551}"/>
                </a:ext>
              </a:extLst>
            </p:cNvPr>
            <p:cNvSpPr/>
            <p:nvPr/>
          </p:nvSpPr>
          <p:spPr>
            <a:xfrm>
              <a:off x="1832624" y="2120358"/>
              <a:ext cx="42529" cy="425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78" name="Rectangle 1077">
              <a:extLst>
                <a:ext uri="{FF2B5EF4-FFF2-40B4-BE49-F238E27FC236}">
                  <a16:creationId xmlns:a16="http://schemas.microsoft.com/office/drawing/2014/main" id="{0A0804E5-B518-B84A-B915-6BC02712957D}"/>
                </a:ext>
              </a:extLst>
            </p:cNvPr>
            <p:cNvSpPr/>
            <p:nvPr/>
          </p:nvSpPr>
          <p:spPr>
            <a:xfrm>
              <a:off x="1875154" y="2120358"/>
              <a:ext cx="42529" cy="425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79" name="Rectangle 1078">
              <a:extLst>
                <a:ext uri="{FF2B5EF4-FFF2-40B4-BE49-F238E27FC236}">
                  <a16:creationId xmlns:a16="http://schemas.microsoft.com/office/drawing/2014/main" id="{F12D6E97-E5E0-1F41-9DD2-75062DC3A4FA}"/>
                </a:ext>
              </a:extLst>
            </p:cNvPr>
            <p:cNvSpPr/>
            <p:nvPr/>
          </p:nvSpPr>
          <p:spPr>
            <a:xfrm>
              <a:off x="1917683" y="2120358"/>
              <a:ext cx="42529" cy="425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80" name="Rectangle 1079">
              <a:extLst>
                <a:ext uri="{FF2B5EF4-FFF2-40B4-BE49-F238E27FC236}">
                  <a16:creationId xmlns:a16="http://schemas.microsoft.com/office/drawing/2014/main" id="{23547029-F46F-C241-835D-FD9154DC02CC}"/>
                </a:ext>
              </a:extLst>
            </p:cNvPr>
            <p:cNvSpPr/>
            <p:nvPr/>
          </p:nvSpPr>
          <p:spPr>
            <a:xfrm>
              <a:off x="1960213" y="2120358"/>
              <a:ext cx="42529" cy="425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9B601A4D-FF33-C244-B4DB-F7ECBFD208F4}"/>
                </a:ext>
              </a:extLst>
            </p:cNvPr>
            <p:cNvSpPr/>
            <p:nvPr/>
          </p:nvSpPr>
          <p:spPr>
            <a:xfrm>
              <a:off x="2002742" y="2120358"/>
              <a:ext cx="42529" cy="425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94B99511-AD90-4F4B-9E53-B4C3694D4837}"/>
                </a:ext>
              </a:extLst>
            </p:cNvPr>
            <p:cNvSpPr/>
            <p:nvPr/>
          </p:nvSpPr>
          <p:spPr>
            <a:xfrm>
              <a:off x="2045271" y="2120358"/>
              <a:ext cx="42529" cy="425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83" name="Rectangle 1082">
              <a:extLst>
                <a:ext uri="{FF2B5EF4-FFF2-40B4-BE49-F238E27FC236}">
                  <a16:creationId xmlns:a16="http://schemas.microsoft.com/office/drawing/2014/main" id="{EE1A7E39-9BF5-6441-97CD-29CCEA14A9AE}"/>
                </a:ext>
              </a:extLst>
            </p:cNvPr>
            <p:cNvSpPr/>
            <p:nvPr/>
          </p:nvSpPr>
          <p:spPr>
            <a:xfrm>
              <a:off x="2087801" y="2120358"/>
              <a:ext cx="42529" cy="425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4A4BE4CC-871E-B447-9380-80C9FC7557B8}"/>
                </a:ext>
              </a:extLst>
            </p:cNvPr>
            <p:cNvSpPr/>
            <p:nvPr/>
          </p:nvSpPr>
          <p:spPr>
            <a:xfrm>
              <a:off x="2130330" y="2120358"/>
              <a:ext cx="42529" cy="425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DB49548F-24F5-7A42-AD3E-E79B7C6550BE}"/>
                </a:ext>
              </a:extLst>
            </p:cNvPr>
            <p:cNvSpPr/>
            <p:nvPr/>
          </p:nvSpPr>
          <p:spPr>
            <a:xfrm>
              <a:off x="2172859" y="2120358"/>
              <a:ext cx="42529" cy="425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86" name="Rectangle 1085">
              <a:extLst>
                <a:ext uri="{FF2B5EF4-FFF2-40B4-BE49-F238E27FC236}">
                  <a16:creationId xmlns:a16="http://schemas.microsoft.com/office/drawing/2014/main" id="{F02DDD49-ADA3-C443-90D9-2DCBD2CC3EF2}"/>
                </a:ext>
              </a:extLst>
            </p:cNvPr>
            <p:cNvSpPr/>
            <p:nvPr/>
          </p:nvSpPr>
          <p:spPr>
            <a:xfrm>
              <a:off x="2215389" y="2120358"/>
              <a:ext cx="42529" cy="425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F24E4D09-31D0-1D4B-92F3-20E5DD524FE1}"/>
                </a:ext>
              </a:extLst>
            </p:cNvPr>
            <p:cNvSpPr/>
            <p:nvPr/>
          </p:nvSpPr>
          <p:spPr>
            <a:xfrm>
              <a:off x="1832624" y="2162887"/>
              <a:ext cx="42529" cy="425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CA52F776-DAEA-F449-9BC7-F2435F474819}"/>
                </a:ext>
              </a:extLst>
            </p:cNvPr>
            <p:cNvSpPr/>
            <p:nvPr/>
          </p:nvSpPr>
          <p:spPr>
            <a:xfrm>
              <a:off x="1875154" y="2162887"/>
              <a:ext cx="42529" cy="425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C346586E-7224-F24E-A261-8B69F8F924CD}"/>
                </a:ext>
              </a:extLst>
            </p:cNvPr>
            <p:cNvSpPr/>
            <p:nvPr/>
          </p:nvSpPr>
          <p:spPr>
            <a:xfrm>
              <a:off x="1917683" y="2162887"/>
              <a:ext cx="42529" cy="425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DB6A2C35-7CB4-3A4C-B603-12FD0FA4C67E}"/>
                </a:ext>
              </a:extLst>
            </p:cNvPr>
            <p:cNvSpPr/>
            <p:nvPr/>
          </p:nvSpPr>
          <p:spPr>
            <a:xfrm>
              <a:off x="1960213" y="2162887"/>
              <a:ext cx="42529" cy="425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91" name="Rectangle 1090">
              <a:extLst>
                <a:ext uri="{FF2B5EF4-FFF2-40B4-BE49-F238E27FC236}">
                  <a16:creationId xmlns:a16="http://schemas.microsoft.com/office/drawing/2014/main" id="{DC59DBE7-3AE7-5C4D-96DE-C7A5BC36EEEB}"/>
                </a:ext>
              </a:extLst>
            </p:cNvPr>
            <p:cNvSpPr/>
            <p:nvPr/>
          </p:nvSpPr>
          <p:spPr>
            <a:xfrm>
              <a:off x="2002742" y="2162887"/>
              <a:ext cx="42529" cy="425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92" name="Rectangle 1091">
              <a:extLst>
                <a:ext uri="{FF2B5EF4-FFF2-40B4-BE49-F238E27FC236}">
                  <a16:creationId xmlns:a16="http://schemas.microsoft.com/office/drawing/2014/main" id="{CAA880DC-9875-D847-87C9-674E35A4AF0F}"/>
                </a:ext>
              </a:extLst>
            </p:cNvPr>
            <p:cNvSpPr/>
            <p:nvPr/>
          </p:nvSpPr>
          <p:spPr>
            <a:xfrm>
              <a:off x="2045271" y="2162887"/>
              <a:ext cx="42529" cy="425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93" name="Rectangle 1092">
              <a:extLst>
                <a:ext uri="{FF2B5EF4-FFF2-40B4-BE49-F238E27FC236}">
                  <a16:creationId xmlns:a16="http://schemas.microsoft.com/office/drawing/2014/main" id="{07D2E0ED-F4B6-0B4D-AEA0-2EA46E249363}"/>
                </a:ext>
              </a:extLst>
            </p:cNvPr>
            <p:cNvSpPr/>
            <p:nvPr/>
          </p:nvSpPr>
          <p:spPr>
            <a:xfrm>
              <a:off x="2087801" y="2162887"/>
              <a:ext cx="42529" cy="425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94" name="Rectangle 1093">
              <a:extLst>
                <a:ext uri="{FF2B5EF4-FFF2-40B4-BE49-F238E27FC236}">
                  <a16:creationId xmlns:a16="http://schemas.microsoft.com/office/drawing/2014/main" id="{314F9FA2-B183-7C4A-9CDF-422C65117808}"/>
                </a:ext>
              </a:extLst>
            </p:cNvPr>
            <p:cNvSpPr/>
            <p:nvPr/>
          </p:nvSpPr>
          <p:spPr>
            <a:xfrm>
              <a:off x="2130330" y="2162887"/>
              <a:ext cx="42529" cy="425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95" name="Rectangle 1094">
              <a:extLst>
                <a:ext uri="{FF2B5EF4-FFF2-40B4-BE49-F238E27FC236}">
                  <a16:creationId xmlns:a16="http://schemas.microsoft.com/office/drawing/2014/main" id="{25B927CC-FFA6-9B4B-9FF2-86607167DDA2}"/>
                </a:ext>
              </a:extLst>
            </p:cNvPr>
            <p:cNvSpPr/>
            <p:nvPr/>
          </p:nvSpPr>
          <p:spPr>
            <a:xfrm>
              <a:off x="2172859" y="2162887"/>
              <a:ext cx="42529" cy="425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29FFF426-9426-044D-9B42-ED1D88C63E38}"/>
                </a:ext>
              </a:extLst>
            </p:cNvPr>
            <p:cNvSpPr/>
            <p:nvPr/>
          </p:nvSpPr>
          <p:spPr>
            <a:xfrm>
              <a:off x="2215389" y="2162887"/>
              <a:ext cx="42529" cy="425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55E51448-1F2B-4349-81F2-C891457933E7}"/>
                </a:ext>
              </a:extLst>
            </p:cNvPr>
            <p:cNvSpPr/>
            <p:nvPr/>
          </p:nvSpPr>
          <p:spPr>
            <a:xfrm>
              <a:off x="1832621" y="1780122"/>
              <a:ext cx="425294" cy="4273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098" name="TextBox 1097">
              <a:extLst>
                <a:ext uri="{FF2B5EF4-FFF2-40B4-BE49-F238E27FC236}">
                  <a16:creationId xmlns:a16="http://schemas.microsoft.com/office/drawing/2014/main" id="{988DD262-6F0F-D44C-92CB-C15F84F28D18}"/>
                </a:ext>
              </a:extLst>
            </p:cNvPr>
            <p:cNvSpPr txBox="1"/>
            <p:nvPr/>
          </p:nvSpPr>
          <p:spPr>
            <a:xfrm>
              <a:off x="1756897" y="2092004"/>
              <a:ext cx="278482" cy="153903"/>
            </a:xfrm>
            <a:prstGeom prst="rect">
              <a:avLst/>
            </a:prstGeom>
            <a:noFill/>
            <a:ln w="381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" b="1" dirty="0">
                  <a:latin typeface="Helvetica" pitchFamily="2" charset="0"/>
                </a:rPr>
                <a:t>26</a:t>
              </a:r>
            </a:p>
          </p:txBody>
        </p:sp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D1DBAB58-DEF4-1942-91F2-3860443F668E}"/>
                </a:ext>
              </a:extLst>
            </p:cNvPr>
            <p:cNvSpPr/>
            <p:nvPr/>
          </p:nvSpPr>
          <p:spPr>
            <a:xfrm>
              <a:off x="1913027" y="1696789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3BF1FB22-3CAC-0748-AEB7-DCA03AAABC5E}"/>
                </a:ext>
              </a:extLst>
            </p:cNvPr>
            <p:cNvSpPr/>
            <p:nvPr/>
          </p:nvSpPr>
          <p:spPr>
            <a:xfrm>
              <a:off x="1955557" y="1696789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30FEEB95-BDCC-A44F-B834-842B2D676258}"/>
                </a:ext>
              </a:extLst>
            </p:cNvPr>
            <p:cNvSpPr/>
            <p:nvPr/>
          </p:nvSpPr>
          <p:spPr>
            <a:xfrm>
              <a:off x="1998086" y="1696789"/>
              <a:ext cx="42529" cy="42529"/>
            </a:xfrm>
            <a:prstGeom prst="rect">
              <a:avLst/>
            </a:prstGeom>
            <a:solidFill>
              <a:srgbClr val="C00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439AC2DD-A15D-0F48-A0EF-28D69C980112}"/>
                </a:ext>
              </a:extLst>
            </p:cNvPr>
            <p:cNvSpPr/>
            <p:nvPr/>
          </p:nvSpPr>
          <p:spPr>
            <a:xfrm>
              <a:off x="2040616" y="1696789"/>
              <a:ext cx="42529" cy="42529"/>
            </a:xfrm>
            <a:prstGeom prst="rect">
              <a:avLst/>
            </a:prstGeom>
            <a:solidFill>
              <a:srgbClr val="C00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0B6C7D1A-2155-D340-B44D-A9780DB72152}"/>
                </a:ext>
              </a:extLst>
            </p:cNvPr>
            <p:cNvSpPr/>
            <p:nvPr/>
          </p:nvSpPr>
          <p:spPr>
            <a:xfrm>
              <a:off x="2083145" y="1696789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08" name="Rectangle 1107">
              <a:extLst>
                <a:ext uri="{FF2B5EF4-FFF2-40B4-BE49-F238E27FC236}">
                  <a16:creationId xmlns:a16="http://schemas.microsoft.com/office/drawing/2014/main" id="{526871EA-61CE-284D-8EF4-3D99E8E312E1}"/>
                </a:ext>
              </a:extLst>
            </p:cNvPr>
            <p:cNvSpPr/>
            <p:nvPr/>
          </p:nvSpPr>
          <p:spPr>
            <a:xfrm>
              <a:off x="2125674" y="1696789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24327759-5F0F-3B47-8003-94C181442D55}"/>
                </a:ext>
              </a:extLst>
            </p:cNvPr>
            <p:cNvSpPr/>
            <p:nvPr/>
          </p:nvSpPr>
          <p:spPr>
            <a:xfrm>
              <a:off x="2168204" y="1696789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11" name="Rectangle 1110">
              <a:extLst>
                <a:ext uri="{FF2B5EF4-FFF2-40B4-BE49-F238E27FC236}">
                  <a16:creationId xmlns:a16="http://schemas.microsoft.com/office/drawing/2014/main" id="{D6DDBD6A-B874-0D45-8404-602A1B74EAA4}"/>
                </a:ext>
              </a:extLst>
            </p:cNvPr>
            <p:cNvSpPr/>
            <p:nvPr/>
          </p:nvSpPr>
          <p:spPr>
            <a:xfrm>
              <a:off x="2210733" y="1696789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1DB9BD36-6204-D248-8AF9-2FE0B8402097}"/>
                </a:ext>
              </a:extLst>
            </p:cNvPr>
            <p:cNvSpPr/>
            <p:nvPr/>
          </p:nvSpPr>
          <p:spPr>
            <a:xfrm>
              <a:off x="2253262" y="1696789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B3A1F024-4BF4-3C44-890D-B6517F05CED1}"/>
                </a:ext>
              </a:extLst>
            </p:cNvPr>
            <p:cNvSpPr/>
            <p:nvPr/>
          </p:nvSpPr>
          <p:spPr>
            <a:xfrm>
              <a:off x="2295792" y="1696789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63A0F9FF-4781-C045-AD95-462C43A29629}"/>
                </a:ext>
              </a:extLst>
            </p:cNvPr>
            <p:cNvSpPr/>
            <p:nvPr/>
          </p:nvSpPr>
          <p:spPr>
            <a:xfrm>
              <a:off x="1913027" y="1739319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19" name="Rectangle 1118">
              <a:extLst>
                <a:ext uri="{FF2B5EF4-FFF2-40B4-BE49-F238E27FC236}">
                  <a16:creationId xmlns:a16="http://schemas.microsoft.com/office/drawing/2014/main" id="{2CF1E2EF-0166-1A47-A70D-6C3DDE7D57B6}"/>
                </a:ext>
              </a:extLst>
            </p:cNvPr>
            <p:cNvSpPr/>
            <p:nvPr/>
          </p:nvSpPr>
          <p:spPr>
            <a:xfrm>
              <a:off x="1955557" y="1739319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AEDE90A0-5E53-F647-AC02-68E6B096F0BA}"/>
                </a:ext>
              </a:extLst>
            </p:cNvPr>
            <p:cNvSpPr/>
            <p:nvPr/>
          </p:nvSpPr>
          <p:spPr>
            <a:xfrm>
              <a:off x="1998086" y="1739319"/>
              <a:ext cx="42529" cy="42529"/>
            </a:xfrm>
            <a:prstGeom prst="rect">
              <a:avLst/>
            </a:prstGeom>
            <a:solidFill>
              <a:srgbClr val="C00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25" name="Rectangle 1124">
              <a:extLst>
                <a:ext uri="{FF2B5EF4-FFF2-40B4-BE49-F238E27FC236}">
                  <a16:creationId xmlns:a16="http://schemas.microsoft.com/office/drawing/2014/main" id="{7D009F20-83B3-5549-BD41-E457388D8D7C}"/>
                </a:ext>
              </a:extLst>
            </p:cNvPr>
            <p:cNvSpPr/>
            <p:nvPr/>
          </p:nvSpPr>
          <p:spPr>
            <a:xfrm>
              <a:off x="2040616" y="1739319"/>
              <a:ext cx="42529" cy="42529"/>
            </a:xfrm>
            <a:prstGeom prst="rect">
              <a:avLst/>
            </a:prstGeom>
            <a:solidFill>
              <a:srgbClr val="C00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26" name="Rectangle 1125">
              <a:extLst>
                <a:ext uri="{FF2B5EF4-FFF2-40B4-BE49-F238E27FC236}">
                  <a16:creationId xmlns:a16="http://schemas.microsoft.com/office/drawing/2014/main" id="{FD5DA0B1-9935-1A44-9458-17DE05F7B472}"/>
                </a:ext>
              </a:extLst>
            </p:cNvPr>
            <p:cNvSpPr/>
            <p:nvPr/>
          </p:nvSpPr>
          <p:spPr>
            <a:xfrm>
              <a:off x="2083145" y="1739319"/>
              <a:ext cx="42529" cy="42529"/>
            </a:xfrm>
            <a:prstGeom prst="rect">
              <a:avLst/>
            </a:prstGeom>
            <a:solidFill>
              <a:srgbClr val="C00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BB63814D-C92D-814C-A4C2-3E2E7375C940}"/>
                </a:ext>
              </a:extLst>
            </p:cNvPr>
            <p:cNvSpPr/>
            <p:nvPr/>
          </p:nvSpPr>
          <p:spPr>
            <a:xfrm>
              <a:off x="2125674" y="1739319"/>
              <a:ext cx="42529" cy="42529"/>
            </a:xfrm>
            <a:prstGeom prst="rect">
              <a:avLst/>
            </a:prstGeom>
            <a:solidFill>
              <a:srgbClr val="C00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28" name="Rectangle 1127">
              <a:extLst>
                <a:ext uri="{FF2B5EF4-FFF2-40B4-BE49-F238E27FC236}">
                  <a16:creationId xmlns:a16="http://schemas.microsoft.com/office/drawing/2014/main" id="{36890D4D-5F23-5E45-804B-BBB8433549AE}"/>
                </a:ext>
              </a:extLst>
            </p:cNvPr>
            <p:cNvSpPr/>
            <p:nvPr/>
          </p:nvSpPr>
          <p:spPr>
            <a:xfrm>
              <a:off x="2168204" y="1739319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5CFDE249-C422-6046-ACAE-EC33FD81CC80}"/>
                </a:ext>
              </a:extLst>
            </p:cNvPr>
            <p:cNvSpPr/>
            <p:nvPr/>
          </p:nvSpPr>
          <p:spPr>
            <a:xfrm>
              <a:off x="2210733" y="1739319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32" name="Rectangle 1231">
              <a:extLst>
                <a:ext uri="{FF2B5EF4-FFF2-40B4-BE49-F238E27FC236}">
                  <a16:creationId xmlns:a16="http://schemas.microsoft.com/office/drawing/2014/main" id="{BE8C0DB0-A439-9B4B-B788-693B3832193D}"/>
                </a:ext>
              </a:extLst>
            </p:cNvPr>
            <p:cNvSpPr/>
            <p:nvPr/>
          </p:nvSpPr>
          <p:spPr>
            <a:xfrm>
              <a:off x="2253262" y="1739319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233" name="Rectangle 1232">
              <a:extLst>
                <a:ext uri="{FF2B5EF4-FFF2-40B4-BE49-F238E27FC236}">
                  <a16:creationId xmlns:a16="http://schemas.microsoft.com/office/drawing/2014/main" id="{EFB53BBD-0DBF-4045-83B7-DCCA51280628}"/>
                </a:ext>
              </a:extLst>
            </p:cNvPr>
            <p:cNvSpPr/>
            <p:nvPr/>
          </p:nvSpPr>
          <p:spPr>
            <a:xfrm>
              <a:off x="2295792" y="1739319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37" name="Rectangle 1336">
              <a:extLst>
                <a:ext uri="{FF2B5EF4-FFF2-40B4-BE49-F238E27FC236}">
                  <a16:creationId xmlns:a16="http://schemas.microsoft.com/office/drawing/2014/main" id="{2EF58D88-96E9-8A47-A9DF-F27132E1E46E}"/>
                </a:ext>
              </a:extLst>
            </p:cNvPr>
            <p:cNvSpPr/>
            <p:nvPr/>
          </p:nvSpPr>
          <p:spPr>
            <a:xfrm>
              <a:off x="1913027" y="1781848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38" name="Rectangle 1337">
              <a:extLst>
                <a:ext uri="{FF2B5EF4-FFF2-40B4-BE49-F238E27FC236}">
                  <a16:creationId xmlns:a16="http://schemas.microsoft.com/office/drawing/2014/main" id="{8277CA8C-8A92-524B-8E33-4CDAFC49B4C0}"/>
                </a:ext>
              </a:extLst>
            </p:cNvPr>
            <p:cNvSpPr/>
            <p:nvPr/>
          </p:nvSpPr>
          <p:spPr>
            <a:xfrm>
              <a:off x="1955557" y="1781848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340" name="Rectangle 1339">
              <a:extLst>
                <a:ext uri="{FF2B5EF4-FFF2-40B4-BE49-F238E27FC236}">
                  <a16:creationId xmlns:a16="http://schemas.microsoft.com/office/drawing/2014/main" id="{36010A8B-5F5C-4F4B-A625-F6B804385764}"/>
                </a:ext>
              </a:extLst>
            </p:cNvPr>
            <p:cNvSpPr/>
            <p:nvPr/>
          </p:nvSpPr>
          <p:spPr>
            <a:xfrm>
              <a:off x="1998086" y="1781848"/>
              <a:ext cx="42529" cy="42529"/>
            </a:xfrm>
            <a:prstGeom prst="rect">
              <a:avLst/>
            </a:prstGeom>
            <a:solidFill>
              <a:srgbClr val="C00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442" name="Rectangle 1441">
              <a:extLst>
                <a:ext uri="{FF2B5EF4-FFF2-40B4-BE49-F238E27FC236}">
                  <a16:creationId xmlns:a16="http://schemas.microsoft.com/office/drawing/2014/main" id="{AFEE6929-182C-4947-90D7-FB681C5989EE}"/>
                </a:ext>
              </a:extLst>
            </p:cNvPr>
            <p:cNvSpPr/>
            <p:nvPr/>
          </p:nvSpPr>
          <p:spPr>
            <a:xfrm>
              <a:off x="2040616" y="1781848"/>
              <a:ext cx="42529" cy="42529"/>
            </a:xfrm>
            <a:prstGeom prst="rect">
              <a:avLst/>
            </a:prstGeom>
            <a:solidFill>
              <a:srgbClr val="C00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443" name="Rectangle 1442">
              <a:extLst>
                <a:ext uri="{FF2B5EF4-FFF2-40B4-BE49-F238E27FC236}">
                  <a16:creationId xmlns:a16="http://schemas.microsoft.com/office/drawing/2014/main" id="{AC18C09C-6398-314B-9D3D-638D8E3573FA}"/>
                </a:ext>
              </a:extLst>
            </p:cNvPr>
            <p:cNvSpPr/>
            <p:nvPr/>
          </p:nvSpPr>
          <p:spPr>
            <a:xfrm>
              <a:off x="2083145" y="1781848"/>
              <a:ext cx="42529" cy="42529"/>
            </a:xfrm>
            <a:prstGeom prst="rect">
              <a:avLst/>
            </a:prstGeom>
            <a:solidFill>
              <a:srgbClr val="C00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444" name="Rectangle 1443">
              <a:extLst>
                <a:ext uri="{FF2B5EF4-FFF2-40B4-BE49-F238E27FC236}">
                  <a16:creationId xmlns:a16="http://schemas.microsoft.com/office/drawing/2014/main" id="{B54F6D89-8768-2647-9D63-E15808471498}"/>
                </a:ext>
              </a:extLst>
            </p:cNvPr>
            <p:cNvSpPr/>
            <p:nvPr/>
          </p:nvSpPr>
          <p:spPr>
            <a:xfrm>
              <a:off x="2125674" y="1781848"/>
              <a:ext cx="42529" cy="42529"/>
            </a:xfrm>
            <a:prstGeom prst="rect">
              <a:avLst/>
            </a:prstGeom>
            <a:solidFill>
              <a:srgbClr val="C00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448" name="Rectangle 1447">
              <a:extLst>
                <a:ext uri="{FF2B5EF4-FFF2-40B4-BE49-F238E27FC236}">
                  <a16:creationId xmlns:a16="http://schemas.microsoft.com/office/drawing/2014/main" id="{5956A317-F962-8149-A14C-1EB27265C8C3}"/>
                </a:ext>
              </a:extLst>
            </p:cNvPr>
            <p:cNvSpPr/>
            <p:nvPr/>
          </p:nvSpPr>
          <p:spPr>
            <a:xfrm>
              <a:off x="2168204" y="1781848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457" name="Rectangle 1456">
              <a:extLst>
                <a:ext uri="{FF2B5EF4-FFF2-40B4-BE49-F238E27FC236}">
                  <a16:creationId xmlns:a16="http://schemas.microsoft.com/office/drawing/2014/main" id="{F1DEE1D5-7003-B949-A405-D3ECCD72ACC1}"/>
                </a:ext>
              </a:extLst>
            </p:cNvPr>
            <p:cNvSpPr/>
            <p:nvPr/>
          </p:nvSpPr>
          <p:spPr>
            <a:xfrm>
              <a:off x="2210733" y="1781848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770" name="Rectangle 1769">
              <a:extLst>
                <a:ext uri="{FF2B5EF4-FFF2-40B4-BE49-F238E27FC236}">
                  <a16:creationId xmlns:a16="http://schemas.microsoft.com/office/drawing/2014/main" id="{BB40FB91-A22D-DE4F-9054-6859467EE6E5}"/>
                </a:ext>
              </a:extLst>
            </p:cNvPr>
            <p:cNvSpPr/>
            <p:nvPr/>
          </p:nvSpPr>
          <p:spPr>
            <a:xfrm>
              <a:off x="2253262" y="1781848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878" name="Rectangle 1877">
              <a:extLst>
                <a:ext uri="{FF2B5EF4-FFF2-40B4-BE49-F238E27FC236}">
                  <a16:creationId xmlns:a16="http://schemas.microsoft.com/office/drawing/2014/main" id="{46BAA15A-B682-0743-8BC6-732FEF32D0C8}"/>
                </a:ext>
              </a:extLst>
            </p:cNvPr>
            <p:cNvSpPr/>
            <p:nvPr/>
          </p:nvSpPr>
          <p:spPr>
            <a:xfrm>
              <a:off x="2295792" y="1781848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880" name="Rectangle 1879">
              <a:extLst>
                <a:ext uri="{FF2B5EF4-FFF2-40B4-BE49-F238E27FC236}">
                  <a16:creationId xmlns:a16="http://schemas.microsoft.com/office/drawing/2014/main" id="{2950AB6C-1A0B-A04E-A1DE-F511E5264F18}"/>
                </a:ext>
              </a:extLst>
            </p:cNvPr>
            <p:cNvSpPr/>
            <p:nvPr/>
          </p:nvSpPr>
          <p:spPr>
            <a:xfrm>
              <a:off x="1913027" y="1824378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881" name="Rectangle 1880">
              <a:extLst>
                <a:ext uri="{FF2B5EF4-FFF2-40B4-BE49-F238E27FC236}">
                  <a16:creationId xmlns:a16="http://schemas.microsoft.com/office/drawing/2014/main" id="{A915D535-27B2-434E-953D-2C6FDC77F527}"/>
                </a:ext>
              </a:extLst>
            </p:cNvPr>
            <p:cNvSpPr/>
            <p:nvPr/>
          </p:nvSpPr>
          <p:spPr>
            <a:xfrm>
              <a:off x="1955557" y="1824378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882" name="Rectangle 1881">
              <a:extLst>
                <a:ext uri="{FF2B5EF4-FFF2-40B4-BE49-F238E27FC236}">
                  <a16:creationId xmlns:a16="http://schemas.microsoft.com/office/drawing/2014/main" id="{2EC4D8EE-8D56-E040-B23F-55C495A273E7}"/>
                </a:ext>
              </a:extLst>
            </p:cNvPr>
            <p:cNvSpPr/>
            <p:nvPr/>
          </p:nvSpPr>
          <p:spPr>
            <a:xfrm>
              <a:off x="1998086" y="1824378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883" name="Rectangle 1882">
              <a:extLst>
                <a:ext uri="{FF2B5EF4-FFF2-40B4-BE49-F238E27FC236}">
                  <a16:creationId xmlns:a16="http://schemas.microsoft.com/office/drawing/2014/main" id="{C2A3E78A-1564-DB49-8BD4-815E9C764047}"/>
                </a:ext>
              </a:extLst>
            </p:cNvPr>
            <p:cNvSpPr/>
            <p:nvPr/>
          </p:nvSpPr>
          <p:spPr>
            <a:xfrm>
              <a:off x="2040616" y="1824378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885" name="Rectangle 1884">
              <a:extLst>
                <a:ext uri="{FF2B5EF4-FFF2-40B4-BE49-F238E27FC236}">
                  <a16:creationId xmlns:a16="http://schemas.microsoft.com/office/drawing/2014/main" id="{89DE557C-8BA8-6A41-AAFA-B496918F4561}"/>
                </a:ext>
              </a:extLst>
            </p:cNvPr>
            <p:cNvSpPr/>
            <p:nvPr/>
          </p:nvSpPr>
          <p:spPr>
            <a:xfrm>
              <a:off x="2083145" y="1824378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894" name="Rectangle 1893">
              <a:extLst>
                <a:ext uri="{FF2B5EF4-FFF2-40B4-BE49-F238E27FC236}">
                  <a16:creationId xmlns:a16="http://schemas.microsoft.com/office/drawing/2014/main" id="{F10E3092-23DC-8D4D-AE48-47136A341AA6}"/>
                </a:ext>
              </a:extLst>
            </p:cNvPr>
            <p:cNvSpPr/>
            <p:nvPr/>
          </p:nvSpPr>
          <p:spPr>
            <a:xfrm>
              <a:off x="2125674" y="1824378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895" name="Rectangle 1894">
              <a:extLst>
                <a:ext uri="{FF2B5EF4-FFF2-40B4-BE49-F238E27FC236}">
                  <a16:creationId xmlns:a16="http://schemas.microsoft.com/office/drawing/2014/main" id="{A3770878-7AB5-9C4E-A4D8-5653AA092F3B}"/>
                </a:ext>
              </a:extLst>
            </p:cNvPr>
            <p:cNvSpPr/>
            <p:nvPr/>
          </p:nvSpPr>
          <p:spPr>
            <a:xfrm>
              <a:off x="2168204" y="1824378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896" name="Rectangle 1895">
              <a:extLst>
                <a:ext uri="{FF2B5EF4-FFF2-40B4-BE49-F238E27FC236}">
                  <a16:creationId xmlns:a16="http://schemas.microsoft.com/office/drawing/2014/main" id="{F79AF887-020D-7843-B943-CF75AF679361}"/>
                </a:ext>
              </a:extLst>
            </p:cNvPr>
            <p:cNvSpPr/>
            <p:nvPr/>
          </p:nvSpPr>
          <p:spPr>
            <a:xfrm>
              <a:off x="2210733" y="1824378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897" name="Rectangle 1896">
              <a:extLst>
                <a:ext uri="{FF2B5EF4-FFF2-40B4-BE49-F238E27FC236}">
                  <a16:creationId xmlns:a16="http://schemas.microsoft.com/office/drawing/2014/main" id="{7E633EB7-2049-F34F-9F82-AD04F0A4AF83}"/>
                </a:ext>
              </a:extLst>
            </p:cNvPr>
            <p:cNvSpPr/>
            <p:nvPr/>
          </p:nvSpPr>
          <p:spPr>
            <a:xfrm>
              <a:off x="2253262" y="1824378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898" name="Rectangle 1897">
              <a:extLst>
                <a:ext uri="{FF2B5EF4-FFF2-40B4-BE49-F238E27FC236}">
                  <a16:creationId xmlns:a16="http://schemas.microsoft.com/office/drawing/2014/main" id="{9B2BB205-F4FB-1A4C-AF80-0A9F3B66893A}"/>
                </a:ext>
              </a:extLst>
            </p:cNvPr>
            <p:cNvSpPr/>
            <p:nvPr/>
          </p:nvSpPr>
          <p:spPr>
            <a:xfrm>
              <a:off x="2295792" y="1824378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899" name="Rectangle 1898">
              <a:extLst>
                <a:ext uri="{FF2B5EF4-FFF2-40B4-BE49-F238E27FC236}">
                  <a16:creationId xmlns:a16="http://schemas.microsoft.com/office/drawing/2014/main" id="{2FA1A25E-475A-6B4A-8F1A-E23D749E337D}"/>
                </a:ext>
              </a:extLst>
            </p:cNvPr>
            <p:cNvSpPr/>
            <p:nvPr/>
          </p:nvSpPr>
          <p:spPr>
            <a:xfrm>
              <a:off x="1913027" y="1866907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02" name="Rectangle 1901">
              <a:extLst>
                <a:ext uri="{FF2B5EF4-FFF2-40B4-BE49-F238E27FC236}">
                  <a16:creationId xmlns:a16="http://schemas.microsoft.com/office/drawing/2014/main" id="{F01034DE-0EF3-474F-A874-1314B9046A6D}"/>
                </a:ext>
              </a:extLst>
            </p:cNvPr>
            <p:cNvSpPr/>
            <p:nvPr/>
          </p:nvSpPr>
          <p:spPr>
            <a:xfrm>
              <a:off x="1955557" y="1866907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03" name="Rectangle 1902">
              <a:extLst>
                <a:ext uri="{FF2B5EF4-FFF2-40B4-BE49-F238E27FC236}">
                  <a16:creationId xmlns:a16="http://schemas.microsoft.com/office/drawing/2014/main" id="{FFAFE40C-0C5D-F344-963F-8A5FAF517815}"/>
                </a:ext>
              </a:extLst>
            </p:cNvPr>
            <p:cNvSpPr/>
            <p:nvPr/>
          </p:nvSpPr>
          <p:spPr>
            <a:xfrm>
              <a:off x="1998086" y="1866907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04" name="Rectangle 1903">
              <a:extLst>
                <a:ext uri="{FF2B5EF4-FFF2-40B4-BE49-F238E27FC236}">
                  <a16:creationId xmlns:a16="http://schemas.microsoft.com/office/drawing/2014/main" id="{9E045F5A-E0B1-854E-9594-7CD596F95E22}"/>
                </a:ext>
              </a:extLst>
            </p:cNvPr>
            <p:cNvSpPr/>
            <p:nvPr/>
          </p:nvSpPr>
          <p:spPr>
            <a:xfrm>
              <a:off x="2040616" y="1866907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05" name="Rectangle 1904">
              <a:extLst>
                <a:ext uri="{FF2B5EF4-FFF2-40B4-BE49-F238E27FC236}">
                  <a16:creationId xmlns:a16="http://schemas.microsoft.com/office/drawing/2014/main" id="{1861AF59-9CB5-A646-8640-9C1EFDDA02E9}"/>
                </a:ext>
              </a:extLst>
            </p:cNvPr>
            <p:cNvSpPr/>
            <p:nvPr/>
          </p:nvSpPr>
          <p:spPr>
            <a:xfrm>
              <a:off x="2083145" y="1866907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15" name="Rectangle 1914">
              <a:extLst>
                <a:ext uri="{FF2B5EF4-FFF2-40B4-BE49-F238E27FC236}">
                  <a16:creationId xmlns:a16="http://schemas.microsoft.com/office/drawing/2014/main" id="{4BC801DE-FD0E-6945-ADEC-F3CCFC30C2D2}"/>
                </a:ext>
              </a:extLst>
            </p:cNvPr>
            <p:cNvSpPr/>
            <p:nvPr/>
          </p:nvSpPr>
          <p:spPr>
            <a:xfrm>
              <a:off x="2125674" y="1866907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16" name="Rectangle 1915">
              <a:extLst>
                <a:ext uri="{FF2B5EF4-FFF2-40B4-BE49-F238E27FC236}">
                  <a16:creationId xmlns:a16="http://schemas.microsoft.com/office/drawing/2014/main" id="{1D07BC79-4B91-1846-BCB3-B3A507EEF184}"/>
                </a:ext>
              </a:extLst>
            </p:cNvPr>
            <p:cNvSpPr/>
            <p:nvPr/>
          </p:nvSpPr>
          <p:spPr>
            <a:xfrm>
              <a:off x="2168204" y="1866907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17" name="Rectangle 1916">
              <a:extLst>
                <a:ext uri="{FF2B5EF4-FFF2-40B4-BE49-F238E27FC236}">
                  <a16:creationId xmlns:a16="http://schemas.microsoft.com/office/drawing/2014/main" id="{82887187-DE22-994F-8561-7D647FA88623}"/>
                </a:ext>
              </a:extLst>
            </p:cNvPr>
            <p:cNvSpPr/>
            <p:nvPr/>
          </p:nvSpPr>
          <p:spPr>
            <a:xfrm>
              <a:off x="2210733" y="1866907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18" name="Rectangle 1917">
              <a:extLst>
                <a:ext uri="{FF2B5EF4-FFF2-40B4-BE49-F238E27FC236}">
                  <a16:creationId xmlns:a16="http://schemas.microsoft.com/office/drawing/2014/main" id="{191DFAFA-57B8-4B42-AC21-B1CF87ED8CEA}"/>
                </a:ext>
              </a:extLst>
            </p:cNvPr>
            <p:cNvSpPr/>
            <p:nvPr/>
          </p:nvSpPr>
          <p:spPr>
            <a:xfrm>
              <a:off x="2253262" y="1866907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19" name="Rectangle 1918">
              <a:extLst>
                <a:ext uri="{FF2B5EF4-FFF2-40B4-BE49-F238E27FC236}">
                  <a16:creationId xmlns:a16="http://schemas.microsoft.com/office/drawing/2014/main" id="{0D99E32D-DE62-DA49-82A8-BAF3C45B6A9F}"/>
                </a:ext>
              </a:extLst>
            </p:cNvPr>
            <p:cNvSpPr/>
            <p:nvPr/>
          </p:nvSpPr>
          <p:spPr>
            <a:xfrm>
              <a:off x="2295792" y="1866907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20" name="Rectangle 1919">
              <a:extLst>
                <a:ext uri="{FF2B5EF4-FFF2-40B4-BE49-F238E27FC236}">
                  <a16:creationId xmlns:a16="http://schemas.microsoft.com/office/drawing/2014/main" id="{F48C3784-74CC-E24B-B028-900D7C4BDF06}"/>
                </a:ext>
              </a:extLst>
            </p:cNvPr>
            <p:cNvSpPr/>
            <p:nvPr/>
          </p:nvSpPr>
          <p:spPr>
            <a:xfrm>
              <a:off x="1913027" y="1909436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21" name="Rectangle 1920">
              <a:extLst>
                <a:ext uri="{FF2B5EF4-FFF2-40B4-BE49-F238E27FC236}">
                  <a16:creationId xmlns:a16="http://schemas.microsoft.com/office/drawing/2014/main" id="{3C73C364-952C-E042-9135-F30D241C2AFC}"/>
                </a:ext>
              </a:extLst>
            </p:cNvPr>
            <p:cNvSpPr/>
            <p:nvPr/>
          </p:nvSpPr>
          <p:spPr>
            <a:xfrm>
              <a:off x="1955557" y="1909436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22" name="Rectangle 1921">
              <a:extLst>
                <a:ext uri="{FF2B5EF4-FFF2-40B4-BE49-F238E27FC236}">
                  <a16:creationId xmlns:a16="http://schemas.microsoft.com/office/drawing/2014/main" id="{95A7D01E-62DE-894D-B028-2C2FD82535B3}"/>
                </a:ext>
              </a:extLst>
            </p:cNvPr>
            <p:cNvSpPr/>
            <p:nvPr/>
          </p:nvSpPr>
          <p:spPr>
            <a:xfrm>
              <a:off x="1998086" y="1909436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23" name="Rectangle 1922">
              <a:extLst>
                <a:ext uri="{FF2B5EF4-FFF2-40B4-BE49-F238E27FC236}">
                  <a16:creationId xmlns:a16="http://schemas.microsoft.com/office/drawing/2014/main" id="{1531E6F0-AFE2-C943-BFA0-E135987480E1}"/>
                </a:ext>
              </a:extLst>
            </p:cNvPr>
            <p:cNvSpPr/>
            <p:nvPr/>
          </p:nvSpPr>
          <p:spPr>
            <a:xfrm>
              <a:off x="2040616" y="1909436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24" name="Rectangle 1923">
              <a:extLst>
                <a:ext uri="{FF2B5EF4-FFF2-40B4-BE49-F238E27FC236}">
                  <a16:creationId xmlns:a16="http://schemas.microsoft.com/office/drawing/2014/main" id="{7CB72ECD-8932-6445-9586-030BFA76CB18}"/>
                </a:ext>
              </a:extLst>
            </p:cNvPr>
            <p:cNvSpPr/>
            <p:nvPr/>
          </p:nvSpPr>
          <p:spPr>
            <a:xfrm>
              <a:off x="2083145" y="1909436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25" name="Rectangle 1924">
              <a:extLst>
                <a:ext uri="{FF2B5EF4-FFF2-40B4-BE49-F238E27FC236}">
                  <a16:creationId xmlns:a16="http://schemas.microsoft.com/office/drawing/2014/main" id="{ECB2E241-294D-1549-9FD0-60C82549DC28}"/>
                </a:ext>
              </a:extLst>
            </p:cNvPr>
            <p:cNvSpPr/>
            <p:nvPr/>
          </p:nvSpPr>
          <p:spPr>
            <a:xfrm>
              <a:off x="2125674" y="1909436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26" name="Rectangle 1925">
              <a:extLst>
                <a:ext uri="{FF2B5EF4-FFF2-40B4-BE49-F238E27FC236}">
                  <a16:creationId xmlns:a16="http://schemas.microsoft.com/office/drawing/2014/main" id="{9BDC9DD5-48AB-C043-B139-9518C2413456}"/>
                </a:ext>
              </a:extLst>
            </p:cNvPr>
            <p:cNvSpPr/>
            <p:nvPr/>
          </p:nvSpPr>
          <p:spPr>
            <a:xfrm>
              <a:off x="2168204" y="1909436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27" name="Rectangle 1926">
              <a:extLst>
                <a:ext uri="{FF2B5EF4-FFF2-40B4-BE49-F238E27FC236}">
                  <a16:creationId xmlns:a16="http://schemas.microsoft.com/office/drawing/2014/main" id="{93C83B22-82DB-244A-9546-35565AF50DF7}"/>
                </a:ext>
              </a:extLst>
            </p:cNvPr>
            <p:cNvSpPr/>
            <p:nvPr/>
          </p:nvSpPr>
          <p:spPr>
            <a:xfrm>
              <a:off x="2210733" y="1909436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28" name="Rectangle 1927">
              <a:extLst>
                <a:ext uri="{FF2B5EF4-FFF2-40B4-BE49-F238E27FC236}">
                  <a16:creationId xmlns:a16="http://schemas.microsoft.com/office/drawing/2014/main" id="{2918E460-375B-BC4E-BFF8-6C720E754DBA}"/>
                </a:ext>
              </a:extLst>
            </p:cNvPr>
            <p:cNvSpPr/>
            <p:nvPr/>
          </p:nvSpPr>
          <p:spPr>
            <a:xfrm>
              <a:off x="2253262" y="1909436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29" name="Rectangle 1928">
              <a:extLst>
                <a:ext uri="{FF2B5EF4-FFF2-40B4-BE49-F238E27FC236}">
                  <a16:creationId xmlns:a16="http://schemas.microsoft.com/office/drawing/2014/main" id="{DA3447EC-D0A8-9547-BDE6-549DC545CAA5}"/>
                </a:ext>
              </a:extLst>
            </p:cNvPr>
            <p:cNvSpPr/>
            <p:nvPr/>
          </p:nvSpPr>
          <p:spPr>
            <a:xfrm>
              <a:off x="2295792" y="1909436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30" name="Rectangle 1929">
              <a:extLst>
                <a:ext uri="{FF2B5EF4-FFF2-40B4-BE49-F238E27FC236}">
                  <a16:creationId xmlns:a16="http://schemas.microsoft.com/office/drawing/2014/main" id="{80ABB36A-4B78-F84B-AEDD-AD8F494C7BF9}"/>
                </a:ext>
              </a:extLst>
            </p:cNvPr>
            <p:cNvSpPr/>
            <p:nvPr/>
          </p:nvSpPr>
          <p:spPr>
            <a:xfrm>
              <a:off x="1913027" y="1951966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31" name="Rectangle 1930">
              <a:extLst>
                <a:ext uri="{FF2B5EF4-FFF2-40B4-BE49-F238E27FC236}">
                  <a16:creationId xmlns:a16="http://schemas.microsoft.com/office/drawing/2014/main" id="{4E918E02-0B9D-3C47-9626-D6F5542E72ED}"/>
                </a:ext>
              </a:extLst>
            </p:cNvPr>
            <p:cNvSpPr/>
            <p:nvPr/>
          </p:nvSpPr>
          <p:spPr>
            <a:xfrm>
              <a:off x="1955557" y="1951966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32" name="Rectangle 1931">
              <a:extLst>
                <a:ext uri="{FF2B5EF4-FFF2-40B4-BE49-F238E27FC236}">
                  <a16:creationId xmlns:a16="http://schemas.microsoft.com/office/drawing/2014/main" id="{5789BEEA-ED6B-D24F-A8FB-DECEB7984F44}"/>
                </a:ext>
              </a:extLst>
            </p:cNvPr>
            <p:cNvSpPr/>
            <p:nvPr/>
          </p:nvSpPr>
          <p:spPr>
            <a:xfrm>
              <a:off x="1998086" y="1951966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33" name="Rectangle 1932">
              <a:extLst>
                <a:ext uri="{FF2B5EF4-FFF2-40B4-BE49-F238E27FC236}">
                  <a16:creationId xmlns:a16="http://schemas.microsoft.com/office/drawing/2014/main" id="{6DAFC79C-8E30-284F-AA4B-275CD9CAAFE9}"/>
                </a:ext>
              </a:extLst>
            </p:cNvPr>
            <p:cNvSpPr/>
            <p:nvPr/>
          </p:nvSpPr>
          <p:spPr>
            <a:xfrm>
              <a:off x="2040616" y="1951966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34" name="Rectangle 1933">
              <a:extLst>
                <a:ext uri="{FF2B5EF4-FFF2-40B4-BE49-F238E27FC236}">
                  <a16:creationId xmlns:a16="http://schemas.microsoft.com/office/drawing/2014/main" id="{AB24F680-955A-B045-AA07-46077356EC30}"/>
                </a:ext>
              </a:extLst>
            </p:cNvPr>
            <p:cNvSpPr/>
            <p:nvPr/>
          </p:nvSpPr>
          <p:spPr>
            <a:xfrm>
              <a:off x="2083145" y="1951966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35" name="Rectangle 1934">
              <a:extLst>
                <a:ext uri="{FF2B5EF4-FFF2-40B4-BE49-F238E27FC236}">
                  <a16:creationId xmlns:a16="http://schemas.microsoft.com/office/drawing/2014/main" id="{563FFF82-4B69-3F49-86A3-3C7BEE3844EB}"/>
                </a:ext>
              </a:extLst>
            </p:cNvPr>
            <p:cNvSpPr/>
            <p:nvPr/>
          </p:nvSpPr>
          <p:spPr>
            <a:xfrm>
              <a:off x="2125674" y="1951966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36" name="Rectangle 1935">
              <a:extLst>
                <a:ext uri="{FF2B5EF4-FFF2-40B4-BE49-F238E27FC236}">
                  <a16:creationId xmlns:a16="http://schemas.microsoft.com/office/drawing/2014/main" id="{CBC207AA-F86B-B34B-8169-1867011A8F35}"/>
                </a:ext>
              </a:extLst>
            </p:cNvPr>
            <p:cNvSpPr/>
            <p:nvPr/>
          </p:nvSpPr>
          <p:spPr>
            <a:xfrm>
              <a:off x="2168204" y="1951966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37" name="Rectangle 1936">
              <a:extLst>
                <a:ext uri="{FF2B5EF4-FFF2-40B4-BE49-F238E27FC236}">
                  <a16:creationId xmlns:a16="http://schemas.microsoft.com/office/drawing/2014/main" id="{A577FDB6-12B1-3C4D-A5E1-8046E5FF5E0C}"/>
                </a:ext>
              </a:extLst>
            </p:cNvPr>
            <p:cNvSpPr/>
            <p:nvPr/>
          </p:nvSpPr>
          <p:spPr>
            <a:xfrm>
              <a:off x="2210733" y="1951966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38" name="Rectangle 1937">
              <a:extLst>
                <a:ext uri="{FF2B5EF4-FFF2-40B4-BE49-F238E27FC236}">
                  <a16:creationId xmlns:a16="http://schemas.microsoft.com/office/drawing/2014/main" id="{73C838F9-7988-0241-AEA0-8083FDE353A8}"/>
                </a:ext>
              </a:extLst>
            </p:cNvPr>
            <p:cNvSpPr/>
            <p:nvPr/>
          </p:nvSpPr>
          <p:spPr>
            <a:xfrm>
              <a:off x="2253262" y="1951966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39" name="Rectangle 1938">
              <a:extLst>
                <a:ext uri="{FF2B5EF4-FFF2-40B4-BE49-F238E27FC236}">
                  <a16:creationId xmlns:a16="http://schemas.microsoft.com/office/drawing/2014/main" id="{C51E30FE-30BA-C643-B5F9-292C3CA63AAB}"/>
                </a:ext>
              </a:extLst>
            </p:cNvPr>
            <p:cNvSpPr/>
            <p:nvPr/>
          </p:nvSpPr>
          <p:spPr>
            <a:xfrm>
              <a:off x="2295792" y="1951966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40" name="Rectangle 1939">
              <a:extLst>
                <a:ext uri="{FF2B5EF4-FFF2-40B4-BE49-F238E27FC236}">
                  <a16:creationId xmlns:a16="http://schemas.microsoft.com/office/drawing/2014/main" id="{66C14752-F235-A04C-AD23-55C5B9A3FD1D}"/>
                </a:ext>
              </a:extLst>
            </p:cNvPr>
            <p:cNvSpPr/>
            <p:nvPr/>
          </p:nvSpPr>
          <p:spPr>
            <a:xfrm>
              <a:off x="1913027" y="1994495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41" name="Rectangle 1940">
              <a:extLst>
                <a:ext uri="{FF2B5EF4-FFF2-40B4-BE49-F238E27FC236}">
                  <a16:creationId xmlns:a16="http://schemas.microsoft.com/office/drawing/2014/main" id="{6AFB4879-8E04-6F49-A36F-5892C2DD44B4}"/>
                </a:ext>
              </a:extLst>
            </p:cNvPr>
            <p:cNvSpPr/>
            <p:nvPr/>
          </p:nvSpPr>
          <p:spPr>
            <a:xfrm>
              <a:off x="1955557" y="1994495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42" name="Rectangle 1941">
              <a:extLst>
                <a:ext uri="{FF2B5EF4-FFF2-40B4-BE49-F238E27FC236}">
                  <a16:creationId xmlns:a16="http://schemas.microsoft.com/office/drawing/2014/main" id="{B4BF8202-9928-5648-85C9-DBD4BFE0B0BF}"/>
                </a:ext>
              </a:extLst>
            </p:cNvPr>
            <p:cNvSpPr/>
            <p:nvPr/>
          </p:nvSpPr>
          <p:spPr>
            <a:xfrm>
              <a:off x="1998086" y="1994495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43" name="Rectangle 1942">
              <a:extLst>
                <a:ext uri="{FF2B5EF4-FFF2-40B4-BE49-F238E27FC236}">
                  <a16:creationId xmlns:a16="http://schemas.microsoft.com/office/drawing/2014/main" id="{8CA3F579-6A19-EC48-9538-15D7488C0EAB}"/>
                </a:ext>
              </a:extLst>
            </p:cNvPr>
            <p:cNvSpPr/>
            <p:nvPr/>
          </p:nvSpPr>
          <p:spPr>
            <a:xfrm>
              <a:off x="2040616" y="1994495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44" name="Rectangle 1943">
              <a:extLst>
                <a:ext uri="{FF2B5EF4-FFF2-40B4-BE49-F238E27FC236}">
                  <a16:creationId xmlns:a16="http://schemas.microsoft.com/office/drawing/2014/main" id="{4008210C-AE0E-924D-8371-08D9FC41AB9D}"/>
                </a:ext>
              </a:extLst>
            </p:cNvPr>
            <p:cNvSpPr/>
            <p:nvPr/>
          </p:nvSpPr>
          <p:spPr>
            <a:xfrm>
              <a:off x="2083145" y="1994495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45" name="Rectangle 1944">
              <a:extLst>
                <a:ext uri="{FF2B5EF4-FFF2-40B4-BE49-F238E27FC236}">
                  <a16:creationId xmlns:a16="http://schemas.microsoft.com/office/drawing/2014/main" id="{006D0A15-34C9-B549-AB0E-B91ABDC7B129}"/>
                </a:ext>
              </a:extLst>
            </p:cNvPr>
            <p:cNvSpPr/>
            <p:nvPr/>
          </p:nvSpPr>
          <p:spPr>
            <a:xfrm>
              <a:off x="2125674" y="1994495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46" name="Rectangle 1945">
              <a:extLst>
                <a:ext uri="{FF2B5EF4-FFF2-40B4-BE49-F238E27FC236}">
                  <a16:creationId xmlns:a16="http://schemas.microsoft.com/office/drawing/2014/main" id="{7F44EB14-E87E-4C44-A255-B2D65E7D97B0}"/>
                </a:ext>
              </a:extLst>
            </p:cNvPr>
            <p:cNvSpPr/>
            <p:nvPr/>
          </p:nvSpPr>
          <p:spPr>
            <a:xfrm>
              <a:off x="2168204" y="1994495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47" name="Rectangle 1946">
              <a:extLst>
                <a:ext uri="{FF2B5EF4-FFF2-40B4-BE49-F238E27FC236}">
                  <a16:creationId xmlns:a16="http://schemas.microsoft.com/office/drawing/2014/main" id="{21B372EC-5C2D-1341-A8A8-84F4717FA54E}"/>
                </a:ext>
              </a:extLst>
            </p:cNvPr>
            <p:cNvSpPr/>
            <p:nvPr/>
          </p:nvSpPr>
          <p:spPr>
            <a:xfrm>
              <a:off x="2210733" y="1994495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48" name="Rectangle 1947">
              <a:extLst>
                <a:ext uri="{FF2B5EF4-FFF2-40B4-BE49-F238E27FC236}">
                  <a16:creationId xmlns:a16="http://schemas.microsoft.com/office/drawing/2014/main" id="{A5D17FC5-0BD9-0B49-BA6B-E43C0AE5E172}"/>
                </a:ext>
              </a:extLst>
            </p:cNvPr>
            <p:cNvSpPr/>
            <p:nvPr/>
          </p:nvSpPr>
          <p:spPr>
            <a:xfrm>
              <a:off x="2253262" y="1994495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49" name="Rectangle 1948">
              <a:extLst>
                <a:ext uri="{FF2B5EF4-FFF2-40B4-BE49-F238E27FC236}">
                  <a16:creationId xmlns:a16="http://schemas.microsoft.com/office/drawing/2014/main" id="{81675BDA-434F-B14D-8DE9-0686D5E2D56D}"/>
                </a:ext>
              </a:extLst>
            </p:cNvPr>
            <p:cNvSpPr/>
            <p:nvPr/>
          </p:nvSpPr>
          <p:spPr>
            <a:xfrm>
              <a:off x="2295792" y="1994495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50" name="Rectangle 1949">
              <a:extLst>
                <a:ext uri="{FF2B5EF4-FFF2-40B4-BE49-F238E27FC236}">
                  <a16:creationId xmlns:a16="http://schemas.microsoft.com/office/drawing/2014/main" id="{95236330-CD86-6243-A017-8D670E4C22C7}"/>
                </a:ext>
              </a:extLst>
            </p:cNvPr>
            <p:cNvSpPr/>
            <p:nvPr/>
          </p:nvSpPr>
          <p:spPr>
            <a:xfrm>
              <a:off x="1913027" y="2037024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51" name="Rectangle 1950">
              <a:extLst>
                <a:ext uri="{FF2B5EF4-FFF2-40B4-BE49-F238E27FC236}">
                  <a16:creationId xmlns:a16="http://schemas.microsoft.com/office/drawing/2014/main" id="{15BBBCE1-0BCF-4041-B9F7-4453C84EC218}"/>
                </a:ext>
              </a:extLst>
            </p:cNvPr>
            <p:cNvSpPr/>
            <p:nvPr/>
          </p:nvSpPr>
          <p:spPr>
            <a:xfrm>
              <a:off x="1955557" y="2037024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52" name="Rectangle 1951">
              <a:extLst>
                <a:ext uri="{FF2B5EF4-FFF2-40B4-BE49-F238E27FC236}">
                  <a16:creationId xmlns:a16="http://schemas.microsoft.com/office/drawing/2014/main" id="{94A179F1-1800-FC4F-83ED-17AA3898E9D7}"/>
                </a:ext>
              </a:extLst>
            </p:cNvPr>
            <p:cNvSpPr/>
            <p:nvPr/>
          </p:nvSpPr>
          <p:spPr>
            <a:xfrm>
              <a:off x="1998086" y="2037024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53" name="Rectangle 1952">
              <a:extLst>
                <a:ext uri="{FF2B5EF4-FFF2-40B4-BE49-F238E27FC236}">
                  <a16:creationId xmlns:a16="http://schemas.microsoft.com/office/drawing/2014/main" id="{657C955B-66A5-D44C-904C-6AB009A41543}"/>
                </a:ext>
              </a:extLst>
            </p:cNvPr>
            <p:cNvSpPr/>
            <p:nvPr/>
          </p:nvSpPr>
          <p:spPr>
            <a:xfrm>
              <a:off x="2040616" y="2037024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54" name="Rectangle 1953">
              <a:extLst>
                <a:ext uri="{FF2B5EF4-FFF2-40B4-BE49-F238E27FC236}">
                  <a16:creationId xmlns:a16="http://schemas.microsoft.com/office/drawing/2014/main" id="{AF47C4C3-6FF0-8E40-A37C-256559ED8F16}"/>
                </a:ext>
              </a:extLst>
            </p:cNvPr>
            <p:cNvSpPr/>
            <p:nvPr/>
          </p:nvSpPr>
          <p:spPr>
            <a:xfrm>
              <a:off x="2083145" y="2037024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55" name="Rectangle 1954">
              <a:extLst>
                <a:ext uri="{FF2B5EF4-FFF2-40B4-BE49-F238E27FC236}">
                  <a16:creationId xmlns:a16="http://schemas.microsoft.com/office/drawing/2014/main" id="{D8BC8B96-6F60-2243-B4EA-71DC07279AFE}"/>
                </a:ext>
              </a:extLst>
            </p:cNvPr>
            <p:cNvSpPr/>
            <p:nvPr/>
          </p:nvSpPr>
          <p:spPr>
            <a:xfrm>
              <a:off x="2125674" y="2037024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56" name="Rectangle 1955">
              <a:extLst>
                <a:ext uri="{FF2B5EF4-FFF2-40B4-BE49-F238E27FC236}">
                  <a16:creationId xmlns:a16="http://schemas.microsoft.com/office/drawing/2014/main" id="{06495502-DE66-9549-87A5-64881F555CF1}"/>
                </a:ext>
              </a:extLst>
            </p:cNvPr>
            <p:cNvSpPr/>
            <p:nvPr/>
          </p:nvSpPr>
          <p:spPr>
            <a:xfrm>
              <a:off x="2168204" y="2037024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57" name="Rectangle 1956">
              <a:extLst>
                <a:ext uri="{FF2B5EF4-FFF2-40B4-BE49-F238E27FC236}">
                  <a16:creationId xmlns:a16="http://schemas.microsoft.com/office/drawing/2014/main" id="{FE4B04E9-6345-D947-9C2A-0EA825EA723C}"/>
                </a:ext>
              </a:extLst>
            </p:cNvPr>
            <p:cNvSpPr/>
            <p:nvPr/>
          </p:nvSpPr>
          <p:spPr>
            <a:xfrm>
              <a:off x="2210733" y="2037024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58" name="Rectangle 1957">
              <a:extLst>
                <a:ext uri="{FF2B5EF4-FFF2-40B4-BE49-F238E27FC236}">
                  <a16:creationId xmlns:a16="http://schemas.microsoft.com/office/drawing/2014/main" id="{06EA979D-213B-DF4E-BA67-AB404A1CBE23}"/>
                </a:ext>
              </a:extLst>
            </p:cNvPr>
            <p:cNvSpPr/>
            <p:nvPr/>
          </p:nvSpPr>
          <p:spPr>
            <a:xfrm>
              <a:off x="2253262" y="2037024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59" name="Rectangle 1958">
              <a:extLst>
                <a:ext uri="{FF2B5EF4-FFF2-40B4-BE49-F238E27FC236}">
                  <a16:creationId xmlns:a16="http://schemas.microsoft.com/office/drawing/2014/main" id="{C44DF747-C4C8-0C45-A765-F3E905CF9409}"/>
                </a:ext>
              </a:extLst>
            </p:cNvPr>
            <p:cNvSpPr/>
            <p:nvPr/>
          </p:nvSpPr>
          <p:spPr>
            <a:xfrm>
              <a:off x="2295792" y="2037024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60" name="Rectangle 1959">
              <a:extLst>
                <a:ext uri="{FF2B5EF4-FFF2-40B4-BE49-F238E27FC236}">
                  <a16:creationId xmlns:a16="http://schemas.microsoft.com/office/drawing/2014/main" id="{04CF0CC2-1412-D84E-B0AC-5088A09D7AF6}"/>
                </a:ext>
              </a:extLst>
            </p:cNvPr>
            <p:cNvSpPr/>
            <p:nvPr/>
          </p:nvSpPr>
          <p:spPr>
            <a:xfrm>
              <a:off x="1913027" y="2079554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61" name="Rectangle 1960">
              <a:extLst>
                <a:ext uri="{FF2B5EF4-FFF2-40B4-BE49-F238E27FC236}">
                  <a16:creationId xmlns:a16="http://schemas.microsoft.com/office/drawing/2014/main" id="{B712A1B7-F6A9-C149-A49F-9811FC8377E8}"/>
                </a:ext>
              </a:extLst>
            </p:cNvPr>
            <p:cNvSpPr/>
            <p:nvPr/>
          </p:nvSpPr>
          <p:spPr>
            <a:xfrm>
              <a:off x="1955557" y="2079554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62" name="Rectangle 1961">
              <a:extLst>
                <a:ext uri="{FF2B5EF4-FFF2-40B4-BE49-F238E27FC236}">
                  <a16:creationId xmlns:a16="http://schemas.microsoft.com/office/drawing/2014/main" id="{089724CE-E060-C046-9287-4DD0884C1BC2}"/>
                </a:ext>
              </a:extLst>
            </p:cNvPr>
            <p:cNvSpPr/>
            <p:nvPr/>
          </p:nvSpPr>
          <p:spPr>
            <a:xfrm>
              <a:off x="1998086" y="2079554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63" name="Rectangle 1962">
              <a:extLst>
                <a:ext uri="{FF2B5EF4-FFF2-40B4-BE49-F238E27FC236}">
                  <a16:creationId xmlns:a16="http://schemas.microsoft.com/office/drawing/2014/main" id="{9C9CD3B8-7712-254A-8AA6-702ABFDCCDF6}"/>
                </a:ext>
              </a:extLst>
            </p:cNvPr>
            <p:cNvSpPr/>
            <p:nvPr/>
          </p:nvSpPr>
          <p:spPr>
            <a:xfrm>
              <a:off x="2040616" y="2079554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64" name="Rectangle 1963">
              <a:extLst>
                <a:ext uri="{FF2B5EF4-FFF2-40B4-BE49-F238E27FC236}">
                  <a16:creationId xmlns:a16="http://schemas.microsoft.com/office/drawing/2014/main" id="{9061A390-F610-384C-A2C7-52519E3D5705}"/>
                </a:ext>
              </a:extLst>
            </p:cNvPr>
            <p:cNvSpPr/>
            <p:nvPr/>
          </p:nvSpPr>
          <p:spPr>
            <a:xfrm>
              <a:off x="2083145" y="2079554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65" name="Rectangle 1964">
              <a:extLst>
                <a:ext uri="{FF2B5EF4-FFF2-40B4-BE49-F238E27FC236}">
                  <a16:creationId xmlns:a16="http://schemas.microsoft.com/office/drawing/2014/main" id="{5BB28310-7F95-EF43-A4EF-806AE8AB9D84}"/>
                </a:ext>
              </a:extLst>
            </p:cNvPr>
            <p:cNvSpPr/>
            <p:nvPr/>
          </p:nvSpPr>
          <p:spPr>
            <a:xfrm>
              <a:off x="2125674" y="2079554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66" name="Rectangle 1965">
              <a:extLst>
                <a:ext uri="{FF2B5EF4-FFF2-40B4-BE49-F238E27FC236}">
                  <a16:creationId xmlns:a16="http://schemas.microsoft.com/office/drawing/2014/main" id="{ACC2B977-4CE6-8D46-B80A-09370AE62CB1}"/>
                </a:ext>
              </a:extLst>
            </p:cNvPr>
            <p:cNvSpPr/>
            <p:nvPr/>
          </p:nvSpPr>
          <p:spPr>
            <a:xfrm>
              <a:off x="2168204" y="2079554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67" name="Rectangle 1966">
              <a:extLst>
                <a:ext uri="{FF2B5EF4-FFF2-40B4-BE49-F238E27FC236}">
                  <a16:creationId xmlns:a16="http://schemas.microsoft.com/office/drawing/2014/main" id="{1130A150-C6EE-7E48-A2EC-60A371ED8C0D}"/>
                </a:ext>
              </a:extLst>
            </p:cNvPr>
            <p:cNvSpPr/>
            <p:nvPr/>
          </p:nvSpPr>
          <p:spPr>
            <a:xfrm>
              <a:off x="2210733" y="2079554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68" name="Rectangle 1967">
              <a:extLst>
                <a:ext uri="{FF2B5EF4-FFF2-40B4-BE49-F238E27FC236}">
                  <a16:creationId xmlns:a16="http://schemas.microsoft.com/office/drawing/2014/main" id="{67A85BCD-0D9B-AB4F-B2D9-43E7EC4879C0}"/>
                </a:ext>
              </a:extLst>
            </p:cNvPr>
            <p:cNvSpPr/>
            <p:nvPr/>
          </p:nvSpPr>
          <p:spPr>
            <a:xfrm>
              <a:off x="2253262" y="2079554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69" name="Rectangle 1968">
              <a:extLst>
                <a:ext uri="{FF2B5EF4-FFF2-40B4-BE49-F238E27FC236}">
                  <a16:creationId xmlns:a16="http://schemas.microsoft.com/office/drawing/2014/main" id="{65E3E942-93F9-104E-90C8-C0CC67A15CFC}"/>
                </a:ext>
              </a:extLst>
            </p:cNvPr>
            <p:cNvSpPr/>
            <p:nvPr/>
          </p:nvSpPr>
          <p:spPr>
            <a:xfrm>
              <a:off x="2295792" y="2079554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70" name="Rectangle 1969">
              <a:extLst>
                <a:ext uri="{FF2B5EF4-FFF2-40B4-BE49-F238E27FC236}">
                  <a16:creationId xmlns:a16="http://schemas.microsoft.com/office/drawing/2014/main" id="{7B3F0618-4940-6448-A028-6CA115D06959}"/>
                </a:ext>
              </a:extLst>
            </p:cNvPr>
            <p:cNvSpPr/>
            <p:nvPr/>
          </p:nvSpPr>
          <p:spPr>
            <a:xfrm>
              <a:off x="1913027" y="1696789"/>
              <a:ext cx="425294" cy="4273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71" name="TextBox 1970">
              <a:extLst>
                <a:ext uri="{FF2B5EF4-FFF2-40B4-BE49-F238E27FC236}">
                  <a16:creationId xmlns:a16="http://schemas.microsoft.com/office/drawing/2014/main" id="{57D2939D-B220-D14B-91ED-409C98F2EADB}"/>
                </a:ext>
              </a:extLst>
            </p:cNvPr>
            <p:cNvSpPr txBox="1"/>
            <p:nvPr/>
          </p:nvSpPr>
          <p:spPr>
            <a:xfrm>
              <a:off x="1838686" y="1877874"/>
              <a:ext cx="295082" cy="153903"/>
            </a:xfrm>
            <a:prstGeom prst="rect">
              <a:avLst/>
            </a:prstGeom>
            <a:noFill/>
            <a:ln w="381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" b="1" dirty="0">
                  <a:latin typeface="Helvetica" pitchFamily="2" charset="0"/>
                </a:rPr>
                <a:t>15</a:t>
              </a:r>
            </a:p>
          </p:txBody>
        </p:sp>
        <p:sp>
          <p:nvSpPr>
            <p:cNvPr id="1972" name="Rectangle 1971">
              <a:extLst>
                <a:ext uri="{FF2B5EF4-FFF2-40B4-BE49-F238E27FC236}">
                  <a16:creationId xmlns:a16="http://schemas.microsoft.com/office/drawing/2014/main" id="{99BE2705-A196-F64A-B66E-A4596BC3BB65}"/>
                </a:ext>
              </a:extLst>
            </p:cNvPr>
            <p:cNvSpPr/>
            <p:nvPr/>
          </p:nvSpPr>
          <p:spPr>
            <a:xfrm>
              <a:off x="1988170" y="1632696"/>
              <a:ext cx="42529" cy="425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73" name="Rectangle 1972">
              <a:extLst>
                <a:ext uri="{FF2B5EF4-FFF2-40B4-BE49-F238E27FC236}">
                  <a16:creationId xmlns:a16="http://schemas.microsoft.com/office/drawing/2014/main" id="{D1E6E4A3-1AD2-E34F-9C70-BFEE42BD302A}"/>
                </a:ext>
              </a:extLst>
            </p:cNvPr>
            <p:cNvSpPr/>
            <p:nvPr/>
          </p:nvSpPr>
          <p:spPr>
            <a:xfrm>
              <a:off x="2030700" y="1632696"/>
              <a:ext cx="42529" cy="425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74" name="Rectangle 1973">
              <a:extLst>
                <a:ext uri="{FF2B5EF4-FFF2-40B4-BE49-F238E27FC236}">
                  <a16:creationId xmlns:a16="http://schemas.microsoft.com/office/drawing/2014/main" id="{FDF7EF73-B496-BA43-879F-32C2E8C28BD9}"/>
                </a:ext>
              </a:extLst>
            </p:cNvPr>
            <p:cNvSpPr/>
            <p:nvPr/>
          </p:nvSpPr>
          <p:spPr>
            <a:xfrm>
              <a:off x="2073229" y="1632696"/>
              <a:ext cx="42529" cy="42529"/>
            </a:xfrm>
            <a:prstGeom prst="rect">
              <a:avLst/>
            </a:prstGeom>
            <a:solidFill>
              <a:srgbClr val="C00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75" name="Rectangle 1974">
              <a:extLst>
                <a:ext uri="{FF2B5EF4-FFF2-40B4-BE49-F238E27FC236}">
                  <a16:creationId xmlns:a16="http://schemas.microsoft.com/office/drawing/2014/main" id="{D502BD98-892E-F743-B362-1758844DC9D0}"/>
                </a:ext>
              </a:extLst>
            </p:cNvPr>
            <p:cNvSpPr/>
            <p:nvPr/>
          </p:nvSpPr>
          <p:spPr>
            <a:xfrm>
              <a:off x="2115758" y="1632696"/>
              <a:ext cx="42529" cy="42529"/>
            </a:xfrm>
            <a:prstGeom prst="rect">
              <a:avLst/>
            </a:prstGeom>
            <a:solidFill>
              <a:srgbClr val="C00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76" name="Rectangle 1975">
              <a:extLst>
                <a:ext uri="{FF2B5EF4-FFF2-40B4-BE49-F238E27FC236}">
                  <a16:creationId xmlns:a16="http://schemas.microsoft.com/office/drawing/2014/main" id="{7C9BDEAC-201D-694C-BD6C-219FEF3C3787}"/>
                </a:ext>
              </a:extLst>
            </p:cNvPr>
            <p:cNvSpPr/>
            <p:nvPr/>
          </p:nvSpPr>
          <p:spPr>
            <a:xfrm>
              <a:off x="2158288" y="1632696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77" name="Rectangle 1976">
              <a:extLst>
                <a:ext uri="{FF2B5EF4-FFF2-40B4-BE49-F238E27FC236}">
                  <a16:creationId xmlns:a16="http://schemas.microsoft.com/office/drawing/2014/main" id="{8D25048C-F723-E14C-944F-0DDF6BFAF800}"/>
                </a:ext>
              </a:extLst>
            </p:cNvPr>
            <p:cNvSpPr/>
            <p:nvPr/>
          </p:nvSpPr>
          <p:spPr>
            <a:xfrm>
              <a:off x="2200817" y="1632696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78" name="Rectangle 1977">
              <a:extLst>
                <a:ext uri="{FF2B5EF4-FFF2-40B4-BE49-F238E27FC236}">
                  <a16:creationId xmlns:a16="http://schemas.microsoft.com/office/drawing/2014/main" id="{DCA944B7-0AA7-2341-8FAD-7B5DBDD8CC60}"/>
                </a:ext>
              </a:extLst>
            </p:cNvPr>
            <p:cNvSpPr/>
            <p:nvPr/>
          </p:nvSpPr>
          <p:spPr>
            <a:xfrm>
              <a:off x="2243347" y="1632696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79" name="Rectangle 1978">
              <a:extLst>
                <a:ext uri="{FF2B5EF4-FFF2-40B4-BE49-F238E27FC236}">
                  <a16:creationId xmlns:a16="http://schemas.microsoft.com/office/drawing/2014/main" id="{6ED469E8-AE9F-C54B-9E8B-6640E7CF1A91}"/>
                </a:ext>
              </a:extLst>
            </p:cNvPr>
            <p:cNvSpPr/>
            <p:nvPr/>
          </p:nvSpPr>
          <p:spPr>
            <a:xfrm>
              <a:off x="2285876" y="1632696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80" name="Rectangle 1979">
              <a:extLst>
                <a:ext uri="{FF2B5EF4-FFF2-40B4-BE49-F238E27FC236}">
                  <a16:creationId xmlns:a16="http://schemas.microsoft.com/office/drawing/2014/main" id="{1E0E23FC-B9DA-0D49-B19D-0B8E8EB106EC}"/>
                </a:ext>
              </a:extLst>
            </p:cNvPr>
            <p:cNvSpPr/>
            <p:nvPr/>
          </p:nvSpPr>
          <p:spPr>
            <a:xfrm>
              <a:off x="2328405" y="1632696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81" name="Rectangle 1980">
              <a:extLst>
                <a:ext uri="{FF2B5EF4-FFF2-40B4-BE49-F238E27FC236}">
                  <a16:creationId xmlns:a16="http://schemas.microsoft.com/office/drawing/2014/main" id="{28993249-632D-A946-AF9B-DF66DFBB8374}"/>
                </a:ext>
              </a:extLst>
            </p:cNvPr>
            <p:cNvSpPr/>
            <p:nvPr/>
          </p:nvSpPr>
          <p:spPr>
            <a:xfrm>
              <a:off x="2370935" y="1632696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82" name="Rectangle 1981">
              <a:extLst>
                <a:ext uri="{FF2B5EF4-FFF2-40B4-BE49-F238E27FC236}">
                  <a16:creationId xmlns:a16="http://schemas.microsoft.com/office/drawing/2014/main" id="{87FE5F51-4F7B-AD4F-9AAA-900AA610048C}"/>
                </a:ext>
              </a:extLst>
            </p:cNvPr>
            <p:cNvSpPr/>
            <p:nvPr/>
          </p:nvSpPr>
          <p:spPr>
            <a:xfrm>
              <a:off x="1988170" y="1675226"/>
              <a:ext cx="42529" cy="425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83" name="Rectangle 1982">
              <a:extLst>
                <a:ext uri="{FF2B5EF4-FFF2-40B4-BE49-F238E27FC236}">
                  <a16:creationId xmlns:a16="http://schemas.microsoft.com/office/drawing/2014/main" id="{C2EFF7FC-17F3-3845-98A5-303697077E7E}"/>
                </a:ext>
              </a:extLst>
            </p:cNvPr>
            <p:cNvSpPr/>
            <p:nvPr/>
          </p:nvSpPr>
          <p:spPr>
            <a:xfrm>
              <a:off x="2030700" y="1675226"/>
              <a:ext cx="42529" cy="425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84" name="Rectangle 1983">
              <a:extLst>
                <a:ext uri="{FF2B5EF4-FFF2-40B4-BE49-F238E27FC236}">
                  <a16:creationId xmlns:a16="http://schemas.microsoft.com/office/drawing/2014/main" id="{9EE1DC08-A7FA-364B-A6D8-D7BEDD557B0B}"/>
                </a:ext>
              </a:extLst>
            </p:cNvPr>
            <p:cNvSpPr/>
            <p:nvPr/>
          </p:nvSpPr>
          <p:spPr>
            <a:xfrm>
              <a:off x="2073229" y="1675226"/>
              <a:ext cx="42529" cy="42529"/>
            </a:xfrm>
            <a:prstGeom prst="rect">
              <a:avLst/>
            </a:prstGeom>
            <a:solidFill>
              <a:srgbClr val="C00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85" name="Rectangle 1984">
              <a:extLst>
                <a:ext uri="{FF2B5EF4-FFF2-40B4-BE49-F238E27FC236}">
                  <a16:creationId xmlns:a16="http://schemas.microsoft.com/office/drawing/2014/main" id="{CB49504F-40DF-A140-8255-62F3E187804B}"/>
                </a:ext>
              </a:extLst>
            </p:cNvPr>
            <p:cNvSpPr/>
            <p:nvPr/>
          </p:nvSpPr>
          <p:spPr>
            <a:xfrm>
              <a:off x="2115758" y="1675226"/>
              <a:ext cx="42529" cy="42529"/>
            </a:xfrm>
            <a:prstGeom prst="rect">
              <a:avLst/>
            </a:prstGeom>
            <a:solidFill>
              <a:srgbClr val="C00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86" name="Rectangle 1985">
              <a:extLst>
                <a:ext uri="{FF2B5EF4-FFF2-40B4-BE49-F238E27FC236}">
                  <a16:creationId xmlns:a16="http://schemas.microsoft.com/office/drawing/2014/main" id="{FA0FC9AC-C083-0D43-B9BF-8C8DBE4DFD8A}"/>
                </a:ext>
              </a:extLst>
            </p:cNvPr>
            <p:cNvSpPr/>
            <p:nvPr/>
          </p:nvSpPr>
          <p:spPr>
            <a:xfrm>
              <a:off x="2158288" y="1675226"/>
              <a:ext cx="42529" cy="42529"/>
            </a:xfrm>
            <a:prstGeom prst="rect">
              <a:avLst/>
            </a:prstGeom>
            <a:solidFill>
              <a:srgbClr val="C00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87" name="Rectangle 1986">
              <a:extLst>
                <a:ext uri="{FF2B5EF4-FFF2-40B4-BE49-F238E27FC236}">
                  <a16:creationId xmlns:a16="http://schemas.microsoft.com/office/drawing/2014/main" id="{90F4F2A4-1EDA-E345-BC05-61471CBF79D5}"/>
                </a:ext>
              </a:extLst>
            </p:cNvPr>
            <p:cNvSpPr/>
            <p:nvPr/>
          </p:nvSpPr>
          <p:spPr>
            <a:xfrm>
              <a:off x="2200817" y="1675226"/>
              <a:ext cx="42529" cy="42529"/>
            </a:xfrm>
            <a:prstGeom prst="rect">
              <a:avLst/>
            </a:prstGeom>
            <a:solidFill>
              <a:srgbClr val="C00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88" name="Rectangle 1987">
              <a:extLst>
                <a:ext uri="{FF2B5EF4-FFF2-40B4-BE49-F238E27FC236}">
                  <a16:creationId xmlns:a16="http://schemas.microsoft.com/office/drawing/2014/main" id="{12D5332E-5978-394B-9E1D-5B4066E7DF3A}"/>
                </a:ext>
              </a:extLst>
            </p:cNvPr>
            <p:cNvSpPr/>
            <p:nvPr/>
          </p:nvSpPr>
          <p:spPr>
            <a:xfrm>
              <a:off x="2243347" y="1675226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89" name="Rectangle 1988">
              <a:extLst>
                <a:ext uri="{FF2B5EF4-FFF2-40B4-BE49-F238E27FC236}">
                  <a16:creationId xmlns:a16="http://schemas.microsoft.com/office/drawing/2014/main" id="{3AE533AE-A1C0-FA49-8289-1516E0386162}"/>
                </a:ext>
              </a:extLst>
            </p:cNvPr>
            <p:cNvSpPr/>
            <p:nvPr/>
          </p:nvSpPr>
          <p:spPr>
            <a:xfrm>
              <a:off x="2285876" y="1675226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90" name="Rectangle 1989">
              <a:extLst>
                <a:ext uri="{FF2B5EF4-FFF2-40B4-BE49-F238E27FC236}">
                  <a16:creationId xmlns:a16="http://schemas.microsoft.com/office/drawing/2014/main" id="{FF038F66-8AC6-3442-B833-B37946C40CFD}"/>
                </a:ext>
              </a:extLst>
            </p:cNvPr>
            <p:cNvSpPr/>
            <p:nvPr/>
          </p:nvSpPr>
          <p:spPr>
            <a:xfrm>
              <a:off x="2328405" y="1675226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91" name="Rectangle 1990">
              <a:extLst>
                <a:ext uri="{FF2B5EF4-FFF2-40B4-BE49-F238E27FC236}">
                  <a16:creationId xmlns:a16="http://schemas.microsoft.com/office/drawing/2014/main" id="{B6C735B2-D94A-DA4B-9D9D-19AEE9348E89}"/>
                </a:ext>
              </a:extLst>
            </p:cNvPr>
            <p:cNvSpPr/>
            <p:nvPr/>
          </p:nvSpPr>
          <p:spPr>
            <a:xfrm>
              <a:off x="2370935" y="1675226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92" name="Rectangle 1991">
              <a:extLst>
                <a:ext uri="{FF2B5EF4-FFF2-40B4-BE49-F238E27FC236}">
                  <a16:creationId xmlns:a16="http://schemas.microsoft.com/office/drawing/2014/main" id="{825539A2-328A-A44E-ADE6-AFCC033AAD50}"/>
                </a:ext>
              </a:extLst>
            </p:cNvPr>
            <p:cNvSpPr/>
            <p:nvPr/>
          </p:nvSpPr>
          <p:spPr>
            <a:xfrm>
              <a:off x="1988170" y="1717755"/>
              <a:ext cx="42529" cy="425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93" name="Rectangle 1992">
              <a:extLst>
                <a:ext uri="{FF2B5EF4-FFF2-40B4-BE49-F238E27FC236}">
                  <a16:creationId xmlns:a16="http://schemas.microsoft.com/office/drawing/2014/main" id="{8C853E94-D3C9-0448-AEF2-C6895BCA94E3}"/>
                </a:ext>
              </a:extLst>
            </p:cNvPr>
            <p:cNvSpPr/>
            <p:nvPr/>
          </p:nvSpPr>
          <p:spPr>
            <a:xfrm>
              <a:off x="2030700" y="1717755"/>
              <a:ext cx="42529" cy="425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94" name="Rectangle 1993">
              <a:extLst>
                <a:ext uri="{FF2B5EF4-FFF2-40B4-BE49-F238E27FC236}">
                  <a16:creationId xmlns:a16="http://schemas.microsoft.com/office/drawing/2014/main" id="{58DC87A2-B123-D34D-AF23-DAF4DF0E485C}"/>
                </a:ext>
              </a:extLst>
            </p:cNvPr>
            <p:cNvSpPr/>
            <p:nvPr/>
          </p:nvSpPr>
          <p:spPr>
            <a:xfrm>
              <a:off x="2073229" y="1717755"/>
              <a:ext cx="42529" cy="42529"/>
            </a:xfrm>
            <a:prstGeom prst="rect">
              <a:avLst/>
            </a:prstGeom>
            <a:solidFill>
              <a:srgbClr val="C00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95" name="Rectangle 1994">
              <a:extLst>
                <a:ext uri="{FF2B5EF4-FFF2-40B4-BE49-F238E27FC236}">
                  <a16:creationId xmlns:a16="http://schemas.microsoft.com/office/drawing/2014/main" id="{D111074D-E6EB-9246-8EB7-C3136D5A9B32}"/>
                </a:ext>
              </a:extLst>
            </p:cNvPr>
            <p:cNvSpPr/>
            <p:nvPr/>
          </p:nvSpPr>
          <p:spPr>
            <a:xfrm>
              <a:off x="2115758" y="1717755"/>
              <a:ext cx="42529" cy="42529"/>
            </a:xfrm>
            <a:prstGeom prst="rect">
              <a:avLst/>
            </a:prstGeom>
            <a:solidFill>
              <a:srgbClr val="C00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96" name="Rectangle 1995">
              <a:extLst>
                <a:ext uri="{FF2B5EF4-FFF2-40B4-BE49-F238E27FC236}">
                  <a16:creationId xmlns:a16="http://schemas.microsoft.com/office/drawing/2014/main" id="{C7C7A506-556C-9146-A87C-CC85907DD890}"/>
                </a:ext>
              </a:extLst>
            </p:cNvPr>
            <p:cNvSpPr/>
            <p:nvPr/>
          </p:nvSpPr>
          <p:spPr>
            <a:xfrm>
              <a:off x="2158288" y="1717755"/>
              <a:ext cx="42529" cy="42529"/>
            </a:xfrm>
            <a:prstGeom prst="rect">
              <a:avLst/>
            </a:prstGeom>
            <a:solidFill>
              <a:srgbClr val="C00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97" name="Rectangle 1996">
              <a:extLst>
                <a:ext uri="{FF2B5EF4-FFF2-40B4-BE49-F238E27FC236}">
                  <a16:creationId xmlns:a16="http://schemas.microsoft.com/office/drawing/2014/main" id="{410C9817-8DE8-124D-95CA-FFB79EAF04AC}"/>
                </a:ext>
              </a:extLst>
            </p:cNvPr>
            <p:cNvSpPr/>
            <p:nvPr/>
          </p:nvSpPr>
          <p:spPr>
            <a:xfrm>
              <a:off x="2200817" y="1717755"/>
              <a:ext cx="42529" cy="42529"/>
            </a:xfrm>
            <a:prstGeom prst="rect">
              <a:avLst/>
            </a:prstGeom>
            <a:solidFill>
              <a:srgbClr val="C00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98" name="Rectangle 1997">
              <a:extLst>
                <a:ext uri="{FF2B5EF4-FFF2-40B4-BE49-F238E27FC236}">
                  <a16:creationId xmlns:a16="http://schemas.microsoft.com/office/drawing/2014/main" id="{0EEAF715-1F8B-BF4C-A34B-99AF95858020}"/>
                </a:ext>
              </a:extLst>
            </p:cNvPr>
            <p:cNvSpPr/>
            <p:nvPr/>
          </p:nvSpPr>
          <p:spPr>
            <a:xfrm>
              <a:off x="2243347" y="1717755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1999" name="Rectangle 1998">
              <a:extLst>
                <a:ext uri="{FF2B5EF4-FFF2-40B4-BE49-F238E27FC236}">
                  <a16:creationId xmlns:a16="http://schemas.microsoft.com/office/drawing/2014/main" id="{001B3D24-9062-9846-824D-14942C3D624D}"/>
                </a:ext>
              </a:extLst>
            </p:cNvPr>
            <p:cNvSpPr/>
            <p:nvPr/>
          </p:nvSpPr>
          <p:spPr>
            <a:xfrm>
              <a:off x="2285876" y="1717755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00" name="Rectangle 1999">
              <a:extLst>
                <a:ext uri="{FF2B5EF4-FFF2-40B4-BE49-F238E27FC236}">
                  <a16:creationId xmlns:a16="http://schemas.microsoft.com/office/drawing/2014/main" id="{3137F150-27BB-564B-9B1E-903C4E879A21}"/>
                </a:ext>
              </a:extLst>
            </p:cNvPr>
            <p:cNvSpPr/>
            <p:nvPr/>
          </p:nvSpPr>
          <p:spPr>
            <a:xfrm>
              <a:off x="2328405" y="1717755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01" name="Rectangle 2000">
              <a:extLst>
                <a:ext uri="{FF2B5EF4-FFF2-40B4-BE49-F238E27FC236}">
                  <a16:creationId xmlns:a16="http://schemas.microsoft.com/office/drawing/2014/main" id="{5F9D34E4-8F05-B345-85AA-97CFE71DAA25}"/>
                </a:ext>
              </a:extLst>
            </p:cNvPr>
            <p:cNvSpPr/>
            <p:nvPr/>
          </p:nvSpPr>
          <p:spPr>
            <a:xfrm>
              <a:off x="2370935" y="1717755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02" name="Rectangle 2001">
              <a:extLst>
                <a:ext uri="{FF2B5EF4-FFF2-40B4-BE49-F238E27FC236}">
                  <a16:creationId xmlns:a16="http://schemas.microsoft.com/office/drawing/2014/main" id="{A4185904-C4B4-DF41-80E1-C71BFFC0CC56}"/>
                </a:ext>
              </a:extLst>
            </p:cNvPr>
            <p:cNvSpPr/>
            <p:nvPr/>
          </p:nvSpPr>
          <p:spPr>
            <a:xfrm>
              <a:off x="1988170" y="1760284"/>
              <a:ext cx="42529" cy="425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03" name="Rectangle 2002">
              <a:extLst>
                <a:ext uri="{FF2B5EF4-FFF2-40B4-BE49-F238E27FC236}">
                  <a16:creationId xmlns:a16="http://schemas.microsoft.com/office/drawing/2014/main" id="{BF30ACE9-4E77-C947-B88B-983DAD83A4BC}"/>
                </a:ext>
              </a:extLst>
            </p:cNvPr>
            <p:cNvSpPr/>
            <p:nvPr/>
          </p:nvSpPr>
          <p:spPr>
            <a:xfrm>
              <a:off x="2030700" y="1760284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04" name="Rectangle 2003">
              <a:extLst>
                <a:ext uri="{FF2B5EF4-FFF2-40B4-BE49-F238E27FC236}">
                  <a16:creationId xmlns:a16="http://schemas.microsoft.com/office/drawing/2014/main" id="{A4D32502-F388-CC4E-9EA3-79DCB04ED634}"/>
                </a:ext>
              </a:extLst>
            </p:cNvPr>
            <p:cNvSpPr/>
            <p:nvPr/>
          </p:nvSpPr>
          <p:spPr>
            <a:xfrm>
              <a:off x="2073229" y="1760284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05" name="Rectangle 2004">
              <a:extLst>
                <a:ext uri="{FF2B5EF4-FFF2-40B4-BE49-F238E27FC236}">
                  <a16:creationId xmlns:a16="http://schemas.microsoft.com/office/drawing/2014/main" id="{3A67866A-E09F-5C49-8DA1-2D2D3E3FB73F}"/>
                </a:ext>
              </a:extLst>
            </p:cNvPr>
            <p:cNvSpPr/>
            <p:nvPr/>
          </p:nvSpPr>
          <p:spPr>
            <a:xfrm>
              <a:off x="2115758" y="1760284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06" name="Rectangle 2005">
              <a:extLst>
                <a:ext uri="{FF2B5EF4-FFF2-40B4-BE49-F238E27FC236}">
                  <a16:creationId xmlns:a16="http://schemas.microsoft.com/office/drawing/2014/main" id="{E6D888A1-043F-0A4D-8B2E-1749D0A33BAA}"/>
                </a:ext>
              </a:extLst>
            </p:cNvPr>
            <p:cNvSpPr/>
            <p:nvPr/>
          </p:nvSpPr>
          <p:spPr>
            <a:xfrm>
              <a:off x="2158288" y="1760284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07" name="Rectangle 2006">
              <a:extLst>
                <a:ext uri="{FF2B5EF4-FFF2-40B4-BE49-F238E27FC236}">
                  <a16:creationId xmlns:a16="http://schemas.microsoft.com/office/drawing/2014/main" id="{151A3C6A-39CD-B542-A329-EF52902E66B1}"/>
                </a:ext>
              </a:extLst>
            </p:cNvPr>
            <p:cNvSpPr/>
            <p:nvPr/>
          </p:nvSpPr>
          <p:spPr>
            <a:xfrm>
              <a:off x="2200817" y="1760284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08" name="Rectangle 2007">
              <a:extLst>
                <a:ext uri="{FF2B5EF4-FFF2-40B4-BE49-F238E27FC236}">
                  <a16:creationId xmlns:a16="http://schemas.microsoft.com/office/drawing/2014/main" id="{CF475A51-4DF2-7145-987E-1A2BDF6D09CF}"/>
                </a:ext>
              </a:extLst>
            </p:cNvPr>
            <p:cNvSpPr/>
            <p:nvPr/>
          </p:nvSpPr>
          <p:spPr>
            <a:xfrm>
              <a:off x="2243347" y="1760284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09" name="Rectangle 2008">
              <a:extLst>
                <a:ext uri="{FF2B5EF4-FFF2-40B4-BE49-F238E27FC236}">
                  <a16:creationId xmlns:a16="http://schemas.microsoft.com/office/drawing/2014/main" id="{8FFB3B8F-5FDA-5449-95E3-44BEA5145C83}"/>
                </a:ext>
              </a:extLst>
            </p:cNvPr>
            <p:cNvSpPr/>
            <p:nvPr/>
          </p:nvSpPr>
          <p:spPr>
            <a:xfrm>
              <a:off x="2285876" y="1760284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10" name="Rectangle 2009">
              <a:extLst>
                <a:ext uri="{FF2B5EF4-FFF2-40B4-BE49-F238E27FC236}">
                  <a16:creationId xmlns:a16="http://schemas.microsoft.com/office/drawing/2014/main" id="{A6C08AE4-C6A4-B340-A50D-A3E2AE9FA4D5}"/>
                </a:ext>
              </a:extLst>
            </p:cNvPr>
            <p:cNvSpPr/>
            <p:nvPr/>
          </p:nvSpPr>
          <p:spPr>
            <a:xfrm>
              <a:off x="2328405" y="1760284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11" name="Rectangle 2010">
              <a:extLst>
                <a:ext uri="{FF2B5EF4-FFF2-40B4-BE49-F238E27FC236}">
                  <a16:creationId xmlns:a16="http://schemas.microsoft.com/office/drawing/2014/main" id="{84950663-8E14-C94B-A984-27F8073C20FF}"/>
                </a:ext>
              </a:extLst>
            </p:cNvPr>
            <p:cNvSpPr/>
            <p:nvPr/>
          </p:nvSpPr>
          <p:spPr>
            <a:xfrm>
              <a:off x="2370935" y="1760284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12" name="Rectangle 2011">
              <a:extLst>
                <a:ext uri="{FF2B5EF4-FFF2-40B4-BE49-F238E27FC236}">
                  <a16:creationId xmlns:a16="http://schemas.microsoft.com/office/drawing/2014/main" id="{8C2D09AB-4B95-8545-8986-BB9B740A8F00}"/>
                </a:ext>
              </a:extLst>
            </p:cNvPr>
            <p:cNvSpPr/>
            <p:nvPr/>
          </p:nvSpPr>
          <p:spPr>
            <a:xfrm>
              <a:off x="1988170" y="1802814"/>
              <a:ext cx="42529" cy="425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13" name="Rectangle 2012">
              <a:extLst>
                <a:ext uri="{FF2B5EF4-FFF2-40B4-BE49-F238E27FC236}">
                  <a16:creationId xmlns:a16="http://schemas.microsoft.com/office/drawing/2014/main" id="{B8026777-32EF-EA42-A74E-24A136512773}"/>
                </a:ext>
              </a:extLst>
            </p:cNvPr>
            <p:cNvSpPr/>
            <p:nvPr/>
          </p:nvSpPr>
          <p:spPr>
            <a:xfrm>
              <a:off x="2030700" y="1802814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14" name="Rectangle 2013">
              <a:extLst>
                <a:ext uri="{FF2B5EF4-FFF2-40B4-BE49-F238E27FC236}">
                  <a16:creationId xmlns:a16="http://schemas.microsoft.com/office/drawing/2014/main" id="{1236A2C6-31F0-1041-B0E0-739F33A7DDC2}"/>
                </a:ext>
              </a:extLst>
            </p:cNvPr>
            <p:cNvSpPr/>
            <p:nvPr/>
          </p:nvSpPr>
          <p:spPr>
            <a:xfrm>
              <a:off x="2073229" y="1802814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15" name="Rectangle 2014">
              <a:extLst>
                <a:ext uri="{FF2B5EF4-FFF2-40B4-BE49-F238E27FC236}">
                  <a16:creationId xmlns:a16="http://schemas.microsoft.com/office/drawing/2014/main" id="{2AC23C21-E745-3246-A595-2428D52EEEA6}"/>
                </a:ext>
              </a:extLst>
            </p:cNvPr>
            <p:cNvSpPr/>
            <p:nvPr/>
          </p:nvSpPr>
          <p:spPr>
            <a:xfrm>
              <a:off x="2115758" y="1802814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16" name="Rectangle 2015">
              <a:extLst>
                <a:ext uri="{FF2B5EF4-FFF2-40B4-BE49-F238E27FC236}">
                  <a16:creationId xmlns:a16="http://schemas.microsoft.com/office/drawing/2014/main" id="{17800F28-3420-1845-81CA-A263376A821B}"/>
                </a:ext>
              </a:extLst>
            </p:cNvPr>
            <p:cNvSpPr/>
            <p:nvPr/>
          </p:nvSpPr>
          <p:spPr>
            <a:xfrm>
              <a:off x="2158288" y="1802814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17" name="Rectangle 2016">
              <a:extLst>
                <a:ext uri="{FF2B5EF4-FFF2-40B4-BE49-F238E27FC236}">
                  <a16:creationId xmlns:a16="http://schemas.microsoft.com/office/drawing/2014/main" id="{173BEB75-74FF-7A48-8EA4-14655459F492}"/>
                </a:ext>
              </a:extLst>
            </p:cNvPr>
            <p:cNvSpPr/>
            <p:nvPr/>
          </p:nvSpPr>
          <p:spPr>
            <a:xfrm>
              <a:off x="2200817" y="1802814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18" name="Rectangle 2017">
              <a:extLst>
                <a:ext uri="{FF2B5EF4-FFF2-40B4-BE49-F238E27FC236}">
                  <a16:creationId xmlns:a16="http://schemas.microsoft.com/office/drawing/2014/main" id="{66153873-4BFB-CC43-A252-711765973580}"/>
                </a:ext>
              </a:extLst>
            </p:cNvPr>
            <p:cNvSpPr/>
            <p:nvPr/>
          </p:nvSpPr>
          <p:spPr>
            <a:xfrm>
              <a:off x="2243347" y="1802814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19" name="Rectangle 2018">
              <a:extLst>
                <a:ext uri="{FF2B5EF4-FFF2-40B4-BE49-F238E27FC236}">
                  <a16:creationId xmlns:a16="http://schemas.microsoft.com/office/drawing/2014/main" id="{3EB49647-1997-7D40-B33F-929F60ACD9DE}"/>
                </a:ext>
              </a:extLst>
            </p:cNvPr>
            <p:cNvSpPr/>
            <p:nvPr/>
          </p:nvSpPr>
          <p:spPr>
            <a:xfrm>
              <a:off x="2285876" y="1802814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20" name="Rectangle 2019">
              <a:extLst>
                <a:ext uri="{FF2B5EF4-FFF2-40B4-BE49-F238E27FC236}">
                  <a16:creationId xmlns:a16="http://schemas.microsoft.com/office/drawing/2014/main" id="{5549CBA1-62DD-B54B-AED6-E50FBE919F48}"/>
                </a:ext>
              </a:extLst>
            </p:cNvPr>
            <p:cNvSpPr/>
            <p:nvPr/>
          </p:nvSpPr>
          <p:spPr>
            <a:xfrm>
              <a:off x="2328405" y="1802814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21" name="Rectangle 2020">
              <a:extLst>
                <a:ext uri="{FF2B5EF4-FFF2-40B4-BE49-F238E27FC236}">
                  <a16:creationId xmlns:a16="http://schemas.microsoft.com/office/drawing/2014/main" id="{D9EE4DEE-9120-F046-AC1D-24D0D58B2B24}"/>
                </a:ext>
              </a:extLst>
            </p:cNvPr>
            <p:cNvSpPr/>
            <p:nvPr/>
          </p:nvSpPr>
          <p:spPr>
            <a:xfrm>
              <a:off x="2370935" y="1802814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22" name="Rectangle 2021">
              <a:extLst>
                <a:ext uri="{FF2B5EF4-FFF2-40B4-BE49-F238E27FC236}">
                  <a16:creationId xmlns:a16="http://schemas.microsoft.com/office/drawing/2014/main" id="{08819A5E-F27A-3049-878A-6BD550F68666}"/>
                </a:ext>
              </a:extLst>
            </p:cNvPr>
            <p:cNvSpPr/>
            <p:nvPr/>
          </p:nvSpPr>
          <p:spPr>
            <a:xfrm>
              <a:off x="1988170" y="1845343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23" name="Rectangle 2022">
              <a:extLst>
                <a:ext uri="{FF2B5EF4-FFF2-40B4-BE49-F238E27FC236}">
                  <a16:creationId xmlns:a16="http://schemas.microsoft.com/office/drawing/2014/main" id="{982F362D-5B94-D848-9219-DC520A453266}"/>
                </a:ext>
              </a:extLst>
            </p:cNvPr>
            <p:cNvSpPr/>
            <p:nvPr/>
          </p:nvSpPr>
          <p:spPr>
            <a:xfrm>
              <a:off x="2030700" y="1845343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24" name="Rectangle 2023">
              <a:extLst>
                <a:ext uri="{FF2B5EF4-FFF2-40B4-BE49-F238E27FC236}">
                  <a16:creationId xmlns:a16="http://schemas.microsoft.com/office/drawing/2014/main" id="{C2D806A5-23BD-AE41-B594-990A7B7CBE60}"/>
                </a:ext>
              </a:extLst>
            </p:cNvPr>
            <p:cNvSpPr/>
            <p:nvPr/>
          </p:nvSpPr>
          <p:spPr>
            <a:xfrm>
              <a:off x="2073229" y="1845343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25" name="Rectangle 2024">
              <a:extLst>
                <a:ext uri="{FF2B5EF4-FFF2-40B4-BE49-F238E27FC236}">
                  <a16:creationId xmlns:a16="http://schemas.microsoft.com/office/drawing/2014/main" id="{A6A7FDDF-6AE5-4D46-8B46-F4BCC3AB52F9}"/>
                </a:ext>
              </a:extLst>
            </p:cNvPr>
            <p:cNvSpPr/>
            <p:nvPr/>
          </p:nvSpPr>
          <p:spPr>
            <a:xfrm>
              <a:off x="2115758" y="1845343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26" name="Rectangle 2025">
              <a:extLst>
                <a:ext uri="{FF2B5EF4-FFF2-40B4-BE49-F238E27FC236}">
                  <a16:creationId xmlns:a16="http://schemas.microsoft.com/office/drawing/2014/main" id="{3AD4CE4A-A45E-9443-9F8B-D110D402E38B}"/>
                </a:ext>
              </a:extLst>
            </p:cNvPr>
            <p:cNvSpPr/>
            <p:nvPr/>
          </p:nvSpPr>
          <p:spPr>
            <a:xfrm>
              <a:off x="2158288" y="1845343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27" name="Rectangle 2026">
              <a:extLst>
                <a:ext uri="{FF2B5EF4-FFF2-40B4-BE49-F238E27FC236}">
                  <a16:creationId xmlns:a16="http://schemas.microsoft.com/office/drawing/2014/main" id="{2FD3AA00-028C-DD4D-8BBC-99A52394367D}"/>
                </a:ext>
              </a:extLst>
            </p:cNvPr>
            <p:cNvSpPr/>
            <p:nvPr/>
          </p:nvSpPr>
          <p:spPr>
            <a:xfrm>
              <a:off x="2200817" y="1845343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28" name="Rectangle 2027">
              <a:extLst>
                <a:ext uri="{FF2B5EF4-FFF2-40B4-BE49-F238E27FC236}">
                  <a16:creationId xmlns:a16="http://schemas.microsoft.com/office/drawing/2014/main" id="{DFCA0F42-8258-DB45-90A3-CFB20BE2D3C4}"/>
                </a:ext>
              </a:extLst>
            </p:cNvPr>
            <p:cNvSpPr/>
            <p:nvPr/>
          </p:nvSpPr>
          <p:spPr>
            <a:xfrm>
              <a:off x="2243347" y="1845343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29" name="Rectangle 2028">
              <a:extLst>
                <a:ext uri="{FF2B5EF4-FFF2-40B4-BE49-F238E27FC236}">
                  <a16:creationId xmlns:a16="http://schemas.microsoft.com/office/drawing/2014/main" id="{7735633B-11D4-9E4A-8A70-55278D7D181D}"/>
                </a:ext>
              </a:extLst>
            </p:cNvPr>
            <p:cNvSpPr/>
            <p:nvPr/>
          </p:nvSpPr>
          <p:spPr>
            <a:xfrm>
              <a:off x="2285876" y="1845343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30" name="Rectangle 2029">
              <a:extLst>
                <a:ext uri="{FF2B5EF4-FFF2-40B4-BE49-F238E27FC236}">
                  <a16:creationId xmlns:a16="http://schemas.microsoft.com/office/drawing/2014/main" id="{DD4B40CC-D771-5840-AF59-9A38D77CABA1}"/>
                </a:ext>
              </a:extLst>
            </p:cNvPr>
            <p:cNvSpPr/>
            <p:nvPr/>
          </p:nvSpPr>
          <p:spPr>
            <a:xfrm>
              <a:off x="2328405" y="1845343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31" name="Rectangle 2030">
              <a:extLst>
                <a:ext uri="{FF2B5EF4-FFF2-40B4-BE49-F238E27FC236}">
                  <a16:creationId xmlns:a16="http://schemas.microsoft.com/office/drawing/2014/main" id="{513CB342-BF19-AB4B-AACD-9C20A1D0F910}"/>
                </a:ext>
              </a:extLst>
            </p:cNvPr>
            <p:cNvSpPr/>
            <p:nvPr/>
          </p:nvSpPr>
          <p:spPr>
            <a:xfrm>
              <a:off x="2370935" y="1845343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32" name="Rectangle 2031">
              <a:extLst>
                <a:ext uri="{FF2B5EF4-FFF2-40B4-BE49-F238E27FC236}">
                  <a16:creationId xmlns:a16="http://schemas.microsoft.com/office/drawing/2014/main" id="{E8B89A4C-529B-1F45-84BA-2B9EE5A918DE}"/>
                </a:ext>
              </a:extLst>
            </p:cNvPr>
            <p:cNvSpPr/>
            <p:nvPr/>
          </p:nvSpPr>
          <p:spPr>
            <a:xfrm>
              <a:off x="1988170" y="1887873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33" name="Rectangle 2032">
              <a:extLst>
                <a:ext uri="{FF2B5EF4-FFF2-40B4-BE49-F238E27FC236}">
                  <a16:creationId xmlns:a16="http://schemas.microsoft.com/office/drawing/2014/main" id="{DD86FB73-F640-EC4E-BC77-A241A86DD978}"/>
                </a:ext>
              </a:extLst>
            </p:cNvPr>
            <p:cNvSpPr/>
            <p:nvPr/>
          </p:nvSpPr>
          <p:spPr>
            <a:xfrm>
              <a:off x="2030700" y="1887873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34" name="Rectangle 2033">
              <a:extLst>
                <a:ext uri="{FF2B5EF4-FFF2-40B4-BE49-F238E27FC236}">
                  <a16:creationId xmlns:a16="http://schemas.microsoft.com/office/drawing/2014/main" id="{F8C9628D-18B9-1A48-801A-2E3DCDE1C39F}"/>
                </a:ext>
              </a:extLst>
            </p:cNvPr>
            <p:cNvSpPr/>
            <p:nvPr/>
          </p:nvSpPr>
          <p:spPr>
            <a:xfrm>
              <a:off x="2073229" y="1887873"/>
              <a:ext cx="42529" cy="42529"/>
            </a:xfrm>
            <a:prstGeom prst="rect">
              <a:avLst/>
            </a:prstGeom>
            <a:solidFill>
              <a:srgbClr val="92D05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35" name="Rectangle 2034">
              <a:extLst>
                <a:ext uri="{FF2B5EF4-FFF2-40B4-BE49-F238E27FC236}">
                  <a16:creationId xmlns:a16="http://schemas.microsoft.com/office/drawing/2014/main" id="{A58D864D-4D34-B440-9602-6C2F402DEB88}"/>
                </a:ext>
              </a:extLst>
            </p:cNvPr>
            <p:cNvSpPr/>
            <p:nvPr/>
          </p:nvSpPr>
          <p:spPr>
            <a:xfrm>
              <a:off x="2115758" y="1887873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36" name="Rectangle 2035">
              <a:extLst>
                <a:ext uri="{FF2B5EF4-FFF2-40B4-BE49-F238E27FC236}">
                  <a16:creationId xmlns:a16="http://schemas.microsoft.com/office/drawing/2014/main" id="{9BA83793-81BC-D94F-AEA5-CC3DE02572BD}"/>
                </a:ext>
              </a:extLst>
            </p:cNvPr>
            <p:cNvSpPr/>
            <p:nvPr/>
          </p:nvSpPr>
          <p:spPr>
            <a:xfrm>
              <a:off x="2158288" y="1887873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37" name="Rectangle 2036">
              <a:extLst>
                <a:ext uri="{FF2B5EF4-FFF2-40B4-BE49-F238E27FC236}">
                  <a16:creationId xmlns:a16="http://schemas.microsoft.com/office/drawing/2014/main" id="{31836CC2-96A3-3346-B6A0-24D5452F1AF3}"/>
                </a:ext>
              </a:extLst>
            </p:cNvPr>
            <p:cNvSpPr/>
            <p:nvPr/>
          </p:nvSpPr>
          <p:spPr>
            <a:xfrm>
              <a:off x="2200817" y="1887873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38" name="Rectangle 2037">
              <a:extLst>
                <a:ext uri="{FF2B5EF4-FFF2-40B4-BE49-F238E27FC236}">
                  <a16:creationId xmlns:a16="http://schemas.microsoft.com/office/drawing/2014/main" id="{3354CBB1-04F0-2D46-BB61-D93B26EBB187}"/>
                </a:ext>
              </a:extLst>
            </p:cNvPr>
            <p:cNvSpPr/>
            <p:nvPr/>
          </p:nvSpPr>
          <p:spPr>
            <a:xfrm>
              <a:off x="2243347" y="1887873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39" name="Rectangle 2038">
              <a:extLst>
                <a:ext uri="{FF2B5EF4-FFF2-40B4-BE49-F238E27FC236}">
                  <a16:creationId xmlns:a16="http://schemas.microsoft.com/office/drawing/2014/main" id="{75B0686E-17BA-8349-BFE3-9EAFC7AD0390}"/>
                </a:ext>
              </a:extLst>
            </p:cNvPr>
            <p:cNvSpPr/>
            <p:nvPr/>
          </p:nvSpPr>
          <p:spPr>
            <a:xfrm>
              <a:off x="2285876" y="1887873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40" name="Rectangle 2039">
              <a:extLst>
                <a:ext uri="{FF2B5EF4-FFF2-40B4-BE49-F238E27FC236}">
                  <a16:creationId xmlns:a16="http://schemas.microsoft.com/office/drawing/2014/main" id="{AC070F44-908E-3E46-A7AC-383E3DEB7350}"/>
                </a:ext>
              </a:extLst>
            </p:cNvPr>
            <p:cNvSpPr/>
            <p:nvPr/>
          </p:nvSpPr>
          <p:spPr>
            <a:xfrm>
              <a:off x="2328405" y="1887873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41" name="Rectangle 2040">
              <a:extLst>
                <a:ext uri="{FF2B5EF4-FFF2-40B4-BE49-F238E27FC236}">
                  <a16:creationId xmlns:a16="http://schemas.microsoft.com/office/drawing/2014/main" id="{12107BED-D799-264A-9E6E-7F0DBB41AD5C}"/>
                </a:ext>
              </a:extLst>
            </p:cNvPr>
            <p:cNvSpPr/>
            <p:nvPr/>
          </p:nvSpPr>
          <p:spPr>
            <a:xfrm>
              <a:off x="2370935" y="1887873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42" name="Rectangle 2041">
              <a:extLst>
                <a:ext uri="{FF2B5EF4-FFF2-40B4-BE49-F238E27FC236}">
                  <a16:creationId xmlns:a16="http://schemas.microsoft.com/office/drawing/2014/main" id="{D0AD7209-0FE1-6443-AB78-F349B70DD97B}"/>
                </a:ext>
              </a:extLst>
            </p:cNvPr>
            <p:cNvSpPr/>
            <p:nvPr/>
          </p:nvSpPr>
          <p:spPr>
            <a:xfrm>
              <a:off x="1988170" y="1930402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43" name="Rectangle 2042">
              <a:extLst>
                <a:ext uri="{FF2B5EF4-FFF2-40B4-BE49-F238E27FC236}">
                  <a16:creationId xmlns:a16="http://schemas.microsoft.com/office/drawing/2014/main" id="{9F575BA6-1903-8E44-875A-46C8B537D11B}"/>
                </a:ext>
              </a:extLst>
            </p:cNvPr>
            <p:cNvSpPr/>
            <p:nvPr/>
          </p:nvSpPr>
          <p:spPr>
            <a:xfrm>
              <a:off x="2030700" y="1930402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44" name="Rectangle 2043">
              <a:extLst>
                <a:ext uri="{FF2B5EF4-FFF2-40B4-BE49-F238E27FC236}">
                  <a16:creationId xmlns:a16="http://schemas.microsoft.com/office/drawing/2014/main" id="{6FFB1024-4661-014C-9421-7FA91FF1944D}"/>
                </a:ext>
              </a:extLst>
            </p:cNvPr>
            <p:cNvSpPr/>
            <p:nvPr/>
          </p:nvSpPr>
          <p:spPr>
            <a:xfrm>
              <a:off x="2073229" y="1930402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45" name="Rectangle 2044">
              <a:extLst>
                <a:ext uri="{FF2B5EF4-FFF2-40B4-BE49-F238E27FC236}">
                  <a16:creationId xmlns:a16="http://schemas.microsoft.com/office/drawing/2014/main" id="{B3782E90-FDC0-F643-932A-5779900FD3DA}"/>
                </a:ext>
              </a:extLst>
            </p:cNvPr>
            <p:cNvSpPr/>
            <p:nvPr/>
          </p:nvSpPr>
          <p:spPr>
            <a:xfrm>
              <a:off x="2115758" y="1930402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46" name="Rectangle 2045">
              <a:extLst>
                <a:ext uri="{FF2B5EF4-FFF2-40B4-BE49-F238E27FC236}">
                  <a16:creationId xmlns:a16="http://schemas.microsoft.com/office/drawing/2014/main" id="{F4E9203D-A71B-9747-AF9C-E72A46625087}"/>
                </a:ext>
              </a:extLst>
            </p:cNvPr>
            <p:cNvSpPr/>
            <p:nvPr/>
          </p:nvSpPr>
          <p:spPr>
            <a:xfrm>
              <a:off x="2158288" y="1930402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47" name="Rectangle 2046">
              <a:extLst>
                <a:ext uri="{FF2B5EF4-FFF2-40B4-BE49-F238E27FC236}">
                  <a16:creationId xmlns:a16="http://schemas.microsoft.com/office/drawing/2014/main" id="{6EB171FB-2CAE-CD44-A36F-8FD2176AC4E5}"/>
                </a:ext>
              </a:extLst>
            </p:cNvPr>
            <p:cNvSpPr/>
            <p:nvPr/>
          </p:nvSpPr>
          <p:spPr>
            <a:xfrm>
              <a:off x="2200817" y="1930402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48" name="Rectangle 2047">
              <a:extLst>
                <a:ext uri="{FF2B5EF4-FFF2-40B4-BE49-F238E27FC236}">
                  <a16:creationId xmlns:a16="http://schemas.microsoft.com/office/drawing/2014/main" id="{AD2A300E-2636-5944-A0C1-9C7A20D66366}"/>
                </a:ext>
              </a:extLst>
            </p:cNvPr>
            <p:cNvSpPr/>
            <p:nvPr/>
          </p:nvSpPr>
          <p:spPr>
            <a:xfrm>
              <a:off x="2243347" y="1930402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49" name="Rectangle 2048">
              <a:extLst>
                <a:ext uri="{FF2B5EF4-FFF2-40B4-BE49-F238E27FC236}">
                  <a16:creationId xmlns:a16="http://schemas.microsoft.com/office/drawing/2014/main" id="{240CBCD1-7084-A349-8524-D4659A870AA0}"/>
                </a:ext>
              </a:extLst>
            </p:cNvPr>
            <p:cNvSpPr/>
            <p:nvPr/>
          </p:nvSpPr>
          <p:spPr>
            <a:xfrm>
              <a:off x="2285876" y="1930402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50" name="Rectangle 2049">
              <a:extLst>
                <a:ext uri="{FF2B5EF4-FFF2-40B4-BE49-F238E27FC236}">
                  <a16:creationId xmlns:a16="http://schemas.microsoft.com/office/drawing/2014/main" id="{05F96A78-BC48-A241-80AE-87E98DEBA000}"/>
                </a:ext>
              </a:extLst>
            </p:cNvPr>
            <p:cNvSpPr/>
            <p:nvPr/>
          </p:nvSpPr>
          <p:spPr>
            <a:xfrm>
              <a:off x="2328405" y="1930402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51" name="Rectangle 2050">
              <a:extLst>
                <a:ext uri="{FF2B5EF4-FFF2-40B4-BE49-F238E27FC236}">
                  <a16:creationId xmlns:a16="http://schemas.microsoft.com/office/drawing/2014/main" id="{CFDCE48F-B34A-8E46-B5EC-4E3CEC3DA527}"/>
                </a:ext>
              </a:extLst>
            </p:cNvPr>
            <p:cNvSpPr/>
            <p:nvPr/>
          </p:nvSpPr>
          <p:spPr>
            <a:xfrm>
              <a:off x="2370935" y="1930402"/>
              <a:ext cx="42529" cy="425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52" name="Rectangle 2051">
              <a:extLst>
                <a:ext uri="{FF2B5EF4-FFF2-40B4-BE49-F238E27FC236}">
                  <a16:creationId xmlns:a16="http://schemas.microsoft.com/office/drawing/2014/main" id="{02478FE7-FD60-434E-90A0-B85BCEE298E4}"/>
                </a:ext>
              </a:extLst>
            </p:cNvPr>
            <p:cNvSpPr/>
            <p:nvPr/>
          </p:nvSpPr>
          <p:spPr>
            <a:xfrm>
              <a:off x="1988170" y="1972931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53" name="Rectangle 2052">
              <a:extLst>
                <a:ext uri="{FF2B5EF4-FFF2-40B4-BE49-F238E27FC236}">
                  <a16:creationId xmlns:a16="http://schemas.microsoft.com/office/drawing/2014/main" id="{3287988F-0BC3-1F42-B84C-116380250015}"/>
                </a:ext>
              </a:extLst>
            </p:cNvPr>
            <p:cNvSpPr/>
            <p:nvPr/>
          </p:nvSpPr>
          <p:spPr>
            <a:xfrm>
              <a:off x="2030700" y="1972931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54" name="Rectangle 2053">
              <a:extLst>
                <a:ext uri="{FF2B5EF4-FFF2-40B4-BE49-F238E27FC236}">
                  <a16:creationId xmlns:a16="http://schemas.microsoft.com/office/drawing/2014/main" id="{485EFBBA-5120-AE4A-A2AF-58FE80954F34}"/>
                </a:ext>
              </a:extLst>
            </p:cNvPr>
            <p:cNvSpPr/>
            <p:nvPr/>
          </p:nvSpPr>
          <p:spPr>
            <a:xfrm>
              <a:off x="2073229" y="1972931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55" name="Rectangle 2054">
              <a:extLst>
                <a:ext uri="{FF2B5EF4-FFF2-40B4-BE49-F238E27FC236}">
                  <a16:creationId xmlns:a16="http://schemas.microsoft.com/office/drawing/2014/main" id="{BD862CFC-F021-2A47-B496-AE3756DE9E9C}"/>
                </a:ext>
              </a:extLst>
            </p:cNvPr>
            <p:cNvSpPr/>
            <p:nvPr/>
          </p:nvSpPr>
          <p:spPr>
            <a:xfrm>
              <a:off x="2115758" y="1972931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56" name="Rectangle 2055">
              <a:extLst>
                <a:ext uri="{FF2B5EF4-FFF2-40B4-BE49-F238E27FC236}">
                  <a16:creationId xmlns:a16="http://schemas.microsoft.com/office/drawing/2014/main" id="{97899FEC-1E13-6846-A888-0BA96FC10D43}"/>
                </a:ext>
              </a:extLst>
            </p:cNvPr>
            <p:cNvSpPr/>
            <p:nvPr/>
          </p:nvSpPr>
          <p:spPr>
            <a:xfrm>
              <a:off x="2158288" y="1972931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57" name="Rectangle 2056">
              <a:extLst>
                <a:ext uri="{FF2B5EF4-FFF2-40B4-BE49-F238E27FC236}">
                  <a16:creationId xmlns:a16="http://schemas.microsoft.com/office/drawing/2014/main" id="{CFC453C1-A2B6-3044-A2F5-8C26E4494EA8}"/>
                </a:ext>
              </a:extLst>
            </p:cNvPr>
            <p:cNvSpPr/>
            <p:nvPr/>
          </p:nvSpPr>
          <p:spPr>
            <a:xfrm>
              <a:off x="2200817" y="1972931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58" name="Rectangle 2057">
              <a:extLst>
                <a:ext uri="{FF2B5EF4-FFF2-40B4-BE49-F238E27FC236}">
                  <a16:creationId xmlns:a16="http://schemas.microsoft.com/office/drawing/2014/main" id="{839CE515-2578-374D-BCE7-1815CF551205}"/>
                </a:ext>
              </a:extLst>
            </p:cNvPr>
            <p:cNvSpPr/>
            <p:nvPr/>
          </p:nvSpPr>
          <p:spPr>
            <a:xfrm>
              <a:off x="2243347" y="1972931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59" name="Rectangle 2058">
              <a:extLst>
                <a:ext uri="{FF2B5EF4-FFF2-40B4-BE49-F238E27FC236}">
                  <a16:creationId xmlns:a16="http://schemas.microsoft.com/office/drawing/2014/main" id="{32C7571D-ED74-5142-BEC4-1E944925788C}"/>
                </a:ext>
              </a:extLst>
            </p:cNvPr>
            <p:cNvSpPr/>
            <p:nvPr/>
          </p:nvSpPr>
          <p:spPr>
            <a:xfrm>
              <a:off x="2285876" y="1972931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60" name="Rectangle 2059">
              <a:extLst>
                <a:ext uri="{FF2B5EF4-FFF2-40B4-BE49-F238E27FC236}">
                  <a16:creationId xmlns:a16="http://schemas.microsoft.com/office/drawing/2014/main" id="{F62E86D6-7E7C-1949-BC90-DDF5D00BA3FE}"/>
                </a:ext>
              </a:extLst>
            </p:cNvPr>
            <p:cNvSpPr/>
            <p:nvPr/>
          </p:nvSpPr>
          <p:spPr>
            <a:xfrm>
              <a:off x="2328405" y="1972931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61" name="Rectangle 2060">
              <a:extLst>
                <a:ext uri="{FF2B5EF4-FFF2-40B4-BE49-F238E27FC236}">
                  <a16:creationId xmlns:a16="http://schemas.microsoft.com/office/drawing/2014/main" id="{C2A6C2C1-2582-9743-9ABA-14A2AE867CB7}"/>
                </a:ext>
              </a:extLst>
            </p:cNvPr>
            <p:cNvSpPr/>
            <p:nvPr/>
          </p:nvSpPr>
          <p:spPr>
            <a:xfrm>
              <a:off x="2370935" y="1972931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62" name="Rectangle 2061">
              <a:extLst>
                <a:ext uri="{FF2B5EF4-FFF2-40B4-BE49-F238E27FC236}">
                  <a16:creationId xmlns:a16="http://schemas.microsoft.com/office/drawing/2014/main" id="{75CB242F-F324-B944-B4C9-3C8AF195EE76}"/>
                </a:ext>
              </a:extLst>
            </p:cNvPr>
            <p:cNvSpPr/>
            <p:nvPr/>
          </p:nvSpPr>
          <p:spPr>
            <a:xfrm>
              <a:off x="1988170" y="2015461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63" name="Rectangle 2062">
              <a:extLst>
                <a:ext uri="{FF2B5EF4-FFF2-40B4-BE49-F238E27FC236}">
                  <a16:creationId xmlns:a16="http://schemas.microsoft.com/office/drawing/2014/main" id="{BE6F9030-9B8A-DB46-B6DF-96675497C5AE}"/>
                </a:ext>
              </a:extLst>
            </p:cNvPr>
            <p:cNvSpPr/>
            <p:nvPr/>
          </p:nvSpPr>
          <p:spPr>
            <a:xfrm>
              <a:off x="2030700" y="2015461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64" name="Rectangle 2063">
              <a:extLst>
                <a:ext uri="{FF2B5EF4-FFF2-40B4-BE49-F238E27FC236}">
                  <a16:creationId xmlns:a16="http://schemas.microsoft.com/office/drawing/2014/main" id="{A7FAEA09-BA52-A74F-9FA0-FAEB201601E6}"/>
                </a:ext>
              </a:extLst>
            </p:cNvPr>
            <p:cNvSpPr/>
            <p:nvPr/>
          </p:nvSpPr>
          <p:spPr>
            <a:xfrm>
              <a:off x="2073229" y="2015461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65" name="Rectangle 2064">
              <a:extLst>
                <a:ext uri="{FF2B5EF4-FFF2-40B4-BE49-F238E27FC236}">
                  <a16:creationId xmlns:a16="http://schemas.microsoft.com/office/drawing/2014/main" id="{8E7E1F02-578F-DB43-9627-409D8B0D4D3B}"/>
                </a:ext>
              </a:extLst>
            </p:cNvPr>
            <p:cNvSpPr/>
            <p:nvPr/>
          </p:nvSpPr>
          <p:spPr>
            <a:xfrm>
              <a:off x="2115758" y="2015461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66" name="Rectangle 2065">
              <a:extLst>
                <a:ext uri="{FF2B5EF4-FFF2-40B4-BE49-F238E27FC236}">
                  <a16:creationId xmlns:a16="http://schemas.microsoft.com/office/drawing/2014/main" id="{8BB8687E-4C9F-8543-B91B-5794E914A3DF}"/>
                </a:ext>
              </a:extLst>
            </p:cNvPr>
            <p:cNvSpPr/>
            <p:nvPr/>
          </p:nvSpPr>
          <p:spPr>
            <a:xfrm>
              <a:off x="2158288" y="2015461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67" name="Rectangle 2066">
              <a:extLst>
                <a:ext uri="{FF2B5EF4-FFF2-40B4-BE49-F238E27FC236}">
                  <a16:creationId xmlns:a16="http://schemas.microsoft.com/office/drawing/2014/main" id="{930FBC37-ADF5-A24F-8108-26ED8EE1247F}"/>
                </a:ext>
              </a:extLst>
            </p:cNvPr>
            <p:cNvSpPr/>
            <p:nvPr/>
          </p:nvSpPr>
          <p:spPr>
            <a:xfrm>
              <a:off x="2200817" y="2015461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68" name="Rectangle 2067">
              <a:extLst>
                <a:ext uri="{FF2B5EF4-FFF2-40B4-BE49-F238E27FC236}">
                  <a16:creationId xmlns:a16="http://schemas.microsoft.com/office/drawing/2014/main" id="{A159E2A2-3CA9-3E48-9544-7EEE1FC57194}"/>
                </a:ext>
              </a:extLst>
            </p:cNvPr>
            <p:cNvSpPr/>
            <p:nvPr/>
          </p:nvSpPr>
          <p:spPr>
            <a:xfrm>
              <a:off x="2243347" y="2015461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69" name="Rectangle 2068">
              <a:extLst>
                <a:ext uri="{FF2B5EF4-FFF2-40B4-BE49-F238E27FC236}">
                  <a16:creationId xmlns:a16="http://schemas.microsoft.com/office/drawing/2014/main" id="{BB214416-6120-2C4C-AA8F-006847E7A000}"/>
                </a:ext>
              </a:extLst>
            </p:cNvPr>
            <p:cNvSpPr/>
            <p:nvPr/>
          </p:nvSpPr>
          <p:spPr>
            <a:xfrm>
              <a:off x="2285876" y="2015461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70" name="Rectangle 2069">
              <a:extLst>
                <a:ext uri="{FF2B5EF4-FFF2-40B4-BE49-F238E27FC236}">
                  <a16:creationId xmlns:a16="http://schemas.microsoft.com/office/drawing/2014/main" id="{AC4ACD5A-EFBA-7947-ACF9-44ACE97CD4DA}"/>
                </a:ext>
              </a:extLst>
            </p:cNvPr>
            <p:cNvSpPr/>
            <p:nvPr/>
          </p:nvSpPr>
          <p:spPr>
            <a:xfrm>
              <a:off x="2328405" y="2015461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71" name="Rectangle 2070">
              <a:extLst>
                <a:ext uri="{FF2B5EF4-FFF2-40B4-BE49-F238E27FC236}">
                  <a16:creationId xmlns:a16="http://schemas.microsoft.com/office/drawing/2014/main" id="{9B17F125-3D22-374C-8DB3-32F447FDA459}"/>
                </a:ext>
              </a:extLst>
            </p:cNvPr>
            <p:cNvSpPr/>
            <p:nvPr/>
          </p:nvSpPr>
          <p:spPr>
            <a:xfrm>
              <a:off x="2370935" y="2015461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72" name="Rectangle 2071">
              <a:extLst>
                <a:ext uri="{FF2B5EF4-FFF2-40B4-BE49-F238E27FC236}">
                  <a16:creationId xmlns:a16="http://schemas.microsoft.com/office/drawing/2014/main" id="{DF158A43-ED56-2048-B560-97053AC3433F}"/>
                </a:ext>
              </a:extLst>
            </p:cNvPr>
            <p:cNvSpPr/>
            <p:nvPr/>
          </p:nvSpPr>
          <p:spPr>
            <a:xfrm>
              <a:off x="1988170" y="1632696"/>
              <a:ext cx="425294" cy="4273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73" name="TextBox 2072">
              <a:extLst>
                <a:ext uri="{FF2B5EF4-FFF2-40B4-BE49-F238E27FC236}">
                  <a16:creationId xmlns:a16="http://schemas.microsoft.com/office/drawing/2014/main" id="{3FD9732E-545D-9B42-9315-249DAB9C78F9}"/>
                </a:ext>
              </a:extLst>
            </p:cNvPr>
            <p:cNvSpPr txBox="1"/>
            <p:nvPr/>
          </p:nvSpPr>
          <p:spPr>
            <a:xfrm>
              <a:off x="1914416" y="1626219"/>
              <a:ext cx="303398" cy="153903"/>
            </a:xfrm>
            <a:prstGeom prst="rect">
              <a:avLst/>
            </a:prstGeom>
            <a:noFill/>
            <a:ln w="381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" b="1" dirty="0">
                  <a:latin typeface="Helvetica" pitchFamily="2" charset="0"/>
                </a:rPr>
                <a:t>25</a:t>
              </a:r>
            </a:p>
          </p:txBody>
        </p:sp>
        <p:sp>
          <p:nvSpPr>
            <p:cNvPr id="2074" name="Rectangle 2073">
              <a:extLst>
                <a:ext uri="{FF2B5EF4-FFF2-40B4-BE49-F238E27FC236}">
                  <a16:creationId xmlns:a16="http://schemas.microsoft.com/office/drawing/2014/main" id="{A0DE6635-7C0C-6341-A741-E61EFAAD5E58}"/>
                </a:ext>
              </a:extLst>
            </p:cNvPr>
            <p:cNvSpPr/>
            <p:nvPr/>
          </p:nvSpPr>
          <p:spPr>
            <a:xfrm>
              <a:off x="2065906" y="1568983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75" name="Rectangle 2074">
              <a:extLst>
                <a:ext uri="{FF2B5EF4-FFF2-40B4-BE49-F238E27FC236}">
                  <a16:creationId xmlns:a16="http://schemas.microsoft.com/office/drawing/2014/main" id="{808E8A98-48C5-244E-A97F-8D852446BF6F}"/>
                </a:ext>
              </a:extLst>
            </p:cNvPr>
            <p:cNvSpPr/>
            <p:nvPr/>
          </p:nvSpPr>
          <p:spPr>
            <a:xfrm>
              <a:off x="2108435" y="1568983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76" name="Rectangle 2075">
              <a:extLst>
                <a:ext uri="{FF2B5EF4-FFF2-40B4-BE49-F238E27FC236}">
                  <a16:creationId xmlns:a16="http://schemas.microsoft.com/office/drawing/2014/main" id="{1868CDD3-1C28-3744-89E7-50A099374A85}"/>
                </a:ext>
              </a:extLst>
            </p:cNvPr>
            <p:cNvSpPr/>
            <p:nvPr/>
          </p:nvSpPr>
          <p:spPr>
            <a:xfrm>
              <a:off x="2150965" y="1568983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77" name="Rectangle 2076">
              <a:extLst>
                <a:ext uri="{FF2B5EF4-FFF2-40B4-BE49-F238E27FC236}">
                  <a16:creationId xmlns:a16="http://schemas.microsoft.com/office/drawing/2014/main" id="{C233ED1B-5397-1C46-B01F-7165001C6DA5}"/>
                </a:ext>
              </a:extLst>
            </p:cNvPr>
            <p:cNvSpPr/>
            <p:nvPr/>
          </p:nvSpPr>
          <p:spPr>
            <a:xfrm>
              <a:off x="2193494" y="1568983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78" name="Rectangle 2077">
              <a:extLst>
                <a:ext uri="{FF2B5EF4-FFF2-40B4-BE49-F238E27FC236}">
                  <a16:creationId xmlns:a16="http://schemas.microsoft.com/office/drawing/2014/main" id="{8C2001BB-D361-9C45-86F5-09EB34B6CDFE}"/>
                </a:ext>
              </a:extLst>
            </p:cNvPr>
            <p:cNvSpPr/>
            <p:nvPr/>
          </p:nvSpPr>
          <p:spPr>
            <a:xfrm>
              <a:off x="2236024" y="1568983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79" name="Rectangle 2078">
              <a:extLst>
                <a:ext uri="{FF2B5EF4-FFF2-40B4-BE49-F238E27FC236}">
                  <a16:creationId xmlns:a16="http://schemas.microsoft.com/office/drawing/2014/main" id="{0C1E8439-B2DA-F549-A93D-02F7F9040489}"/>
                </a:ext>
              </a:extLst>
            </p:cNvPr>
            <p:cNvSpPr/>
            <p:nvPr/>
          </p:nvSpPr>
          <p:spPr>
            <a:xfrm>
              <a:off x="2278553" y="1568983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80" name="Rectangle 2079">
              <a:extLst>
                <a:ext uri="{FF2B5EF4-FFF2-40B4-BE49-F238E27FC236}">
                  <a16:creationId xmlns:a16="http://schemas.microsoft.com/office/drawing/2014/main" id="{B5490BCB-6731-3B42-9B6B-6E4A1C943E21}"/>
                </a:ext>
              </a:extLst>
            </p:cNvPr>
            <p:cNvSpPr/>
            <p:nvPr/>
          </p:nvSpPr>
          <p:spPr>
            <a:xfrm>
              <a:off x="2321082" y="1568983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81" name="Rectangle 2080">
              <a:extLst>
                <a:ext uri="{FF2B5EF4-FFF2-40B4-BE49-F238E27FC236}">
                  <a16:creationId xmlns:a16="http://schemas.microsoft.com/office/drawing/2014/main" id="{020106CB-7361-584C-819F-3BC70C4B8D95}"/>
                </a:ext>
              </a:extLst>
            </p:cNvPr>
            <p:cNvSpPr/>
            <p:nvPr/>
          </p:nvSpPr>
          <p:spPr>
            <a:xfrm>
              <a:off x="2363612" y="1568983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82" name="Rectangle 2081">
              <a:extLst>
                <a:ext uri="{FF2B5EF4-FFF2-40B4-BE49-F238E27FC236}">
                  <a16:creationId xmlns:a16="http://schemas.microsoft.com/office/drawing/2014/main" id="{644BA1C7-0477-904F-BC67-E11AF21C2A28}"/>
                </a:ext>
              </a:extLst>
            </p:cNvPr>
            <p:cNvSpPr/>
            <p:nvPr/>
          </p:nvSpPr>
          <p:spPr>
            <a:xfrm>
              <a:off x="2406141" y="1568983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83" name="Rectangle 2082">
              <a:extLst>
                <a:ext uri="{FF2B5EF4-FFF2-40B4-BE49-F238E27FC236}">
                  <a16:creationId xmlns:a16="http://schemas.microsoft.com/office/drawing/2014/main" id="{50778F8E-F817-E044-B171-FBDB220D3240}"/>
                </a:ext>
              </a:extLst>
            </p:cNvPr>
            <p:cNvSpPr/>
            <p:nvPr/>
          </p:nvSpPr>
          <p:spPr>
            <a:xfrm>
              <a:off x="2448671" y="1568983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84" name="Rectangle 2083">
              <a:extLst>
                <a:ext uri="{FF2B5EF4-FFF2-40B4-BE49-F238E27FC236}">
                  <a16:creationId xmlns:a16="http://schemas.microsoft.com/office/drawing/2014/main" id="{E9D80476-A0D5-654C-9487-0AD7AAE7029B}"/>
                </a:ext>
              </a:extLst>
            </p:cNvPr>
            <p:cNvSpPr/>
            <p:nvPr/>
          </p:nvSpPr>
          <p:spPr>
            <a:xfrm>
              <a:off x="2065906" y="1611513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85" name="Rectangle 2084">
              <a:extLst>
                <a:ext uri="{FF2B5EF4-FFF2-40B4-BE49-F238E27FC236}">
                  <a16:creationId xmlns:a16="http://schemas.microsoft.com/office/drawing/2014/main" id="{6DEA9DA8-518C-9C4D-AEC8-13DC5A782620}"/>
                </a:ext>
              </a:extLst>
            </p:cNvPr>
            <p:cNvSpPr/>
            <p:nvPr/>
          </p:nvSpPr>
          <p:spPr>
            <a:xfrm>
              <a:off x="2108435" y="1611513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86" name="Rectangle 2085">
              <a:extLst>
                <a:ext uri="{FF2B5EF4-FFF2-40B4-BE49-F238E27FC236}">
                  <a16:creationId xmlns:a16="http://schemas.microsoft.com/office/drawing/2014/main" id="{1E6D5422-BDA1-6F4E-9A78-710FCE52901E}"/>
                </a:ext>
              </a:extLst>
            </p:cNvPr>
            <p:cNvSpPr/>
            <p:nvPr/>
          </p:nvSpPr>
          <p:spPr>
            <a:xfrm>
              <a:off x="2150965" y="1611513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87" name="Rectangle 2086">
              <a:extLst>
                <a:ext uri="{FF2B5EF4-FFF2-40B4-BE49-F238E27FC236}">
                  <a16:creationId xmlns:a16="http://schemas.microsoft.com/office/drawing/2014/main" id="{196382E9-F293-9843-B111-6F58CFE7B261}"/>
                </a:ext>
              </a:extLst>
            </p:cNvPr>
            <p:cNvSpPr/>
            <p:nvPr/>
          </p:nvSpPr>
          <p:spPr>
            <a:xfrm>
              <a:off x="2193494" y="1611513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88" name="Rectangle 2087">
              <a:extLst>
                <a:ext uri="{FF2B5EF4-FFF2-40B4-BE49-F238E27FC236}">
                  <a16:creationId xmlns:a16="http://schemas.microsoft.com/office/drawing/2014/main" id="{743D0738-CDB3-D14E-8096-F538AE197446}"/>
                </a:ext>
              </a:extLst>
            </p:cNvPr>
            <p:cNvSpPr/>
            <p:nvPr/>
          </p:nvSpPr>
          <p:spPr>
            <a:xfrm>
              <a:off x="2236024" y="1611513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89" name="Rectangle 2088">
              <a:extLst>
                <a:ext uri="{FF2B5EF4-FFF2-40B4-BE49-F238E27FC236}">
                  <a16:creationId xmlns:a16="http://schemas.microsoft.com/office/drawing/2014/main" id="{D552C12A-D697-FB45-8239-4D7EA20AB8E0}"/>
                </a:ext>
              </a:extLst>
            </p:cNvPr>
            <p:cNvSpPr/>
            <p:nvPr/>
          </p:nvSpPr>
          <p:spPr>
            <a:xfrm>
              <a:off x="2278553" y="1611513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90" name="Rectangle 2089">
              <a:extLst>
                <a:ext uri="{FF2B5EF4-FFF2-40B4-BE49-F238E27FC236}">
                  <a16:creationId xmlns:a16="http://schemas.microsoft.com/office/drawing/2014/main" id="{1DBA905C-8508-EB47-926F-3EB684232B41}"/>
                </a:ext>
              </a:extLst>
            </p:cNvPr>
            <p:cNvSpPr/>
            <p:nvPr/>
          </p:nvSpPr>
          <p:spPr>
            <a:xfrm>
              <a:off x="2321082" y="1611513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91" name="Rectangle 2090">
              <a:extLst>
                <a:ext uri="{FF2B5EF4-FFF2-40B4-BE49-F238E27FC236}">
                  <a16:creationId xmlns:a16="http://schemas.microsoft.com/office/drawing/2014/main" id="{B7A0709B-1B91-F346-AD07-E4F2BC463F24}"/>
                </a:ext>
              </a:extLst>
            </p:cNvPr>
            <p:cNvSpPr/>
            <p:nvPr/>
          </p:nvSpPr>
          <p:spPr>
            <a:xfrm>
              <a:off x="2363612" y="1611513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92" name="Rectangle 2091">
              <a:extLst>
                <a:ext uri="{FF2B5EF4-FFF2-40B4-BE49-F238E27FC236}">
                  <a16:creationId xmlns:a16="http://schemas.microsoft.com/office/drawing/2014/main" id="{521620A9-75BF-FB4B-9A3F-36A92AA9CB39}"/>
                </a:ext>
              </a:extLst>
            </p:cNvPr>
            <p:cNvSpPr/>
            <p:nvPr/>
          </p:nvSpPr>
          <p:spPr>
            <a:xfrm>
              <a:off x="2406141" y="1611513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93" name="Rectangle 2092">
              <a:extLst>
                <a:ext uri="{FF2B5EF4-FFF2-40B4-BE49-F238E27FC236}">
                  <a16:creationId xmlns:a16="http://schemas.microsoft.com/office/drawing/2014/main" id="{356BEBB6-1472-E74B-9207-57250CC600DD}"/>
                </a:ext>
              </a:extLst>
            </p:cNvPr>
            <p:cNvSpPr/>
            <p:nvPr/>
          </p:nvSpPr>
          <p:spPr>
            <a:xfrm>
              <a:off x="2448671" y="1611513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94" name="Rectangle 2093">
              <a:extLst>
                <a:ext uri="{FF2B5EF4-FFF2-40B4-BE49-F238E27FC236}">
                  <a16:creationId xmlns:a16="http://schemas.microsoft.com/office/drawing/2014/main" id="{2DDD3C1F-B548-0940-87C1-6ACD5EC261F8}"/>
                </a:ext>
              </a:extLst>
            </p:cNvPr>
            <p:cNvSpPr/>
            <p:nvPr/>
          </p:nvSpPr>
          <p:spPr>
            <a:xfrm>
              <a:off x="2065906" y="1654042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95" name="Rectangle 2094">
              <a:extLst>
                <a:ext uri="{FF2B5EF4-FFF2-40B4-BE49-F238E27FC236}">
                  <a16:creationId xmlns:a16="http://schemas.microsoft.com/office/drawing/2014/main" id="{39B35859-3951-1A40-B802-C175767C2DD4}"/>
                </a:ext>
              </a:extLst>
            </p:cNvPr>
            <p:cNvSpPr/>
            <p:nvPr/>
          </p:nvSpPr>
          <p:spPr>
            <a:xfrm>
              <a:off x="2108435" y="1654042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96" name="Rectangle 2095">
              <a:extLst>
                <a:ext uri="{FF2B5EF4-FFF2-40B4-BE49-F238E27FC236}">
                  <a16:creationId xmlns:a16="http://schemas.microsoft.com/office/drawing/2014/main" id="{1B0EEB92-C509-CD4C-A5A5-BE5B866BE06A}"/>
                </a:ext>
              </a:extLst>
            </p:cNvPr>
            <p:cNvSpPr/>
            <p:nvPr/>
          </p:nvSpPr>
          <p:spPr>
            <a:xfrm>
              <a:off x="2150965" y="1654042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97" name="Rectangle 2096">
              <a:extLst>
                <a:ext uri="{FF2B5EF4-FFF2-40B4-BE49-F238E27FC236}">
                  <a16:creationId xmlns:a16="http://schemas.microsoft.com/office/drawing/2014/main" id="{70EFEF0D-D711-1C48-91F0-39F280A1129B}"/>
                </a:ext>
              </a:extLst>
            </p:cNvPr>
            <p:cNvSpPr/>
            <p:nvPr/>
          </p:nvSpPr>
          <p:spPr>
            <a:xfrm>
              <a:off x="2193494" y="1654042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98" name="Rectangle 2097">
              <a:extLst>
                <a:ext uri="{FF2B5EF4-FFF2-40B4-BE49-F238E27FC236}">
                  <a16:creationId xmlns:a16="http://schemas.microsoft.com/office/drawing/2014/main" id="{ED2933C7-308E-6345-A8F0-25901410AC33}"/>
                </a:ext>
              </a:extLst>
            </p:cNvPr>
            <p:cNvSpPr/>
            <p:nvPr/>
          </p:nvSpPr>
          <p:spPr>
            <a:xfrm>
              <a:off x="2236024" y="1654042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099" name="Rectangle 2098">
              <a:extLst>
                <a:ext uri="{FF2B5EF4-FFF2-40B4-BE49-F238E27FC236}">
                  <a16:creationId xmlns:a16="http://schemas.microsoft.com/office/drawing/2014/main" id="{EC0B7D83-E386-4B45-98C1-C6292A1B26B9}"/>
                </a:ext>
              </a:extLst>
            </p:cNvPr>
            <p:cNvSpPr/>
            <p:nvPr/>
          </p:nvSpPr>
          <p:spPr>
            <a:xfrm>
              <a:off x="2278553" y="1654042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00" name="Rectangle 2099">
              <a:extLst>
                <a:ext uri="{FF2B5EF4-FFF2-40B4-BE49-F238E27FC236}">
                  <a16:creationId xmlns:a16="http://schemas.microsoft.com/office/drawing/2014/main" id="{DB59E446-1F67-914B-9F95-928A188AADCF}"/>
                </a:ext>
              </a:extLst>
            </p:cNvPr>
            <p:cNvSpPr/>
            <p:nvPr/>
          </p:nvSpPr>
          <p:spPr>
            <a:xfrm>
              <a:off x="2321082" y="1654042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01" name="Rectangle 2100">
              <a:extLst>
                <a:ext uri="{FF2B5EF4-FFF2-40B4-BE49-F238E27FC236}">
                  <a16:creationId xmlns:a16="http://schemas.microsoft.com/office/drawing/2014/main" id="{8E277226-C16B-B640-AE4E-49278265F095}"/>
                </a:ext>
              </a:extLst>
            </p:cNvPr>
            <p:cNvSpPr/>
            <p:nvPr/>
          </p:nvSpPr>
          <p:spPr>
            <a:xfrm>
              <a:off x="2363612" y="1654042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02" name="Rectangle 2101">
              <a:extLst>
                <a:ext uri="{FF2B5EF4-FFF2-40B4-BE49-F238E27FC236}">
                  <a16:creationId xmlns:a16="http://schemas.microsoft.com/office/drawing/2014/main" id="{F26229D0-FD8C-6346-ABFE-ADD051C38643}"/>
                </a:ext>
              </a:extLst>
            </p:cNvPr>
            <p:cNvSpPr/>
            <p:nvPr/>
          </p:nvSpPr>
          <p:spPr>
            <a:xfrm>
              <a:off x="2406141" y="1654042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03" name="Rectangle 2102">
              <a:extLst>
                <a:ext uri="{FF2B5EF4-FFF2-40B4-BE49-F238E27FC236}">
                  <a16:creationId xmlns:a16="http://schemas.microsoft.com/office/drawing/2014/main" id="{DAFC5530-CA1A-6E4C-AA8F-3ACFD861C8AE}"/>
                </a:ext>
              </a:extLst>
            </p:cNvPr>
            <p:cNvSpPr/>
            <p:nvPr/>
          </p:nvSpPr>
          <p:spPr>
            <a:xfrm>
              <a:off x="2448671" y="1654042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04" name="Rectangle 2103">
              <a:extLst>
                <a:ext uri="{FF2B5EF4-FFF2-40B4-BE49-F238E27FC236}">
                  <a16:creationId xmlns:a16="http://schemas.microsoft.com/office/drawing/2014/main" id="{E0CAEF86-77CA-2347-BF66-230D97019736}"/>
                </a:ext>
              </a:extLst>
            </p:cNvPr>
            <p:cNvSpPr/>
            <p:nvPr/>
          </p:nvSpPr>
          <p:spPr>
            <a:xfrm>
              <a:off x="2065906" y="1696571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05" name="Rectangle 2104">
              <a:extLst>
                <a:ext uri="{FF2B5EF4-FFF2-40B4-BE49-F238E27FC236}">
                  <a16:creationId xmlns:a16="http://schemas.microsoft.com/office/drawing/2014/main" id="{3248F96F-ADDB-1441-A4DC-C74E61239999}"/>
                </a:ext>
              </a:extLst>
            </p:cNvPr>
            <p:cNvSpPr/>
            <p:nvPr/>
          </p:nvSpPr>
          <p:spPr>
            <a:xfrm>
              <a:off x="2108435" y="1696571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06" name="Rectangle 2105">
              <a:extLst>
                <a:ext uri="{FF2B5EF4-FFF2-40B4-BE49-F238E27FC236}">
                  <a16:creationId xmlns:a16="http://schemas.microsoft.com/office/drawing/2014/main" id="{4E15E11F-6B5A-1342-A9CF-1030B5BBCBB9}"/>
                </a:ext>
              </a:extLst>
            </p:cNvPr>
            <p:cNvSpPr/>
            <p:nvPr/>
          </p:nvSpPr>
          <p:spPr>
            <a:xfrm>
              <a:off x="2150965" y="1696571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07" name="Rectangle 2106">
              <a:extLst>
                <a:ext uri="{FF2B5EF4-FFF2-40B4-BE49-F238E27FC236}">
                  <a16:creationId xmlns:a16="http://schemas.microsoft.com/office/drawing/2014/main" id="{06E0241D-D639-CC46-BCE1-82ED26BC1430}"/>
                </a:ext>
              </a:extLst>
            </p:cNvPr>
            <p:cNvSpPr/>
            <p:nvPr/>
          </p:nvSpPr>
          <p:spPr>
            <a:xfrm>
              <a:off x="2193494" y="1696571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08" name="Rectangle 2107">
              <a:extLst>
                <a:ext uri="{FF2B5EF4-FFF2-40B4-BE49-F238E27FC236}">
                  <a16:creationId xmlns:a16="http://schemas.microsoft.com/office/drawing/2014/main" id="{79027BA0-9727-CA42-8F43-9DE7107F3594}"/>
                </a:ext>
              </a:extLst>
            </p:cNvPr>
            <p:cNvSpPr/>
            <p:nvPr/>
          </p:nvSpPr>
          <p:spPr>
            <a:xfrm>
              <a:off x="2236024" y="1696571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09" name="Rectangle 2108">
              <a:extLst>
                <a:ext uri="{FF2B5EF4-FFF2-40B4-BE49-F238E27FC236}">
                  <a16:creationId xmlns:a16="http://schemas.microsoft.com/office/drawing/2014/main" id="{8DEE560D-A3EF-2143-921B-77D592307CFF}"/>
                </a:ext>
              </a:extLst>
            </p:cNvPr>
            <p:cNvSpPr/>
            <p:nvPr/>
          </p:nvSpPr>
          <p:spPr>
            <a:xfrm>
              <a:off x="2278553" y="1696571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10" name="Rectangle 2109">
              <a:extLst>
                <a:ext uri="{FF2B5EF4-FFF2-40B4-BE49-F238E27FC236}">
                  <a16:creationId xmlns:a16="http://schemas.microsoft.com/office/drawing/2014/main" id="{6FB42D47-FF9C-3940-BA07-E510E1DE884A}"/>
                </a:ext>
              </a:extLst>
            </p:cNvPr>
            <p:cNvSpPr/>
            <p:nvPr/>
          </p:nvSpPr>
          <p:spPr>
            <a:xfrm>
              <a:off x="2321082" y="1696571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11" name="Rectangle 2110">
              <a:extLst>
                <a:ext uri="{FF2B5EF4-FFF2-40B4-BE49-F238E27FC236}">
                  <a16:creationId xmlns:a16="http://schemas.microsoft.com/office/drawing/2014/main" id="{FC4A53D4-639A-9B47-BAB2-B9BF8C121AC8}"/>
                </a:ext>
              </a:extLst>
            </p:cNvPr>
            <p:cNvSpPr/>
            <p:nvPr/>
          </p:nvSpPr>
          <p:spPr>
            <a:xfrm>
              <a:off x="2363612" y="1696571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12" name="Rectangle 2111">
              <a:extLst>
                <a:ext uri="{FF2B5EF4-FFF2-40B4-BE49-F238E27FC236}">
                  <a16:creationId xmlns:a16="http://schemas.microsoft.com/office/drawing/2014/main" id="{9DCFC0B4-DB9D-5640-939F-DB341A4B06E5}"/>
                </a:ext>
              </a:extLst>
            </p:cNvPr>
            <p:cNvSpPr/>
            <p:nvPr/>
          </p:nvSpPr>
          <p:spPr>
            <a:xfrm>
              <a:off x="2406141" y="1696571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13" name="Rectangle 2112">
              <a:extLst>
                <a:ext uri="{FF2B5EF4-FFF2-40B4-BE49-F238E27FC236}">
                  <a16:creationId xmlns:a16="http://schemas.microsoft.com/office/drawing/2014/main" id="{0D9507A9-54BB-4443-8335-E075984E5F65}"/>
                </a:ext>
              </a:extLst>
            </p:cNvPr>
            <p:cNvSpPr/>
            <p:nvPr/>
          </p:nvSpPr>
          <p:spPr>
            <a:xfrm>
              <a:off x="2448671" y="1696571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14" name="Rectangle 2113">
              <a:extLst>
                <a:ext uri="{FF2B5EF4-FFF2-40B4-BE49-F238E27FC236}">
                  <a16:creationId xmlns:a16="http://schemas.microsoft.com/office/drawing/2014/main" id="{DEF7F7A7-9857-FD46-8394-A7053084913B}"/>
                </a:ext>
              </a:extLst>
            </p:cNvPr>
            <p:cNvSpPr/>
            <p:nvPr/>
          </p:nvSpPr>
          <p:spPr>
            <a:xfrm>
              <a:off x="2065906" y="1739101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15" name="Rectangle 2114">
              <a:extLst>
                <a:ext uri="{FF2B5EF4-FFF2-40B4-BE49-F238E27FC236}">
                  <a16:creationId xmlns:a16="http://schemas.microsoft.com/office/drawing/2014/main" id="{140D701D-D345-A143-A7C0-ECED1BE39C44}"/>
                </a:ext>
              </a:extLst>
            </p:cNvPr>
            <p:cNvSpPr/>
            <p:nvPr/>
          </p:nvSpPr>
          <p:spPr>
            <a:xfrm>
              <a:off x="2108435" y="1739101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16" name="Rectangle 2115">
              <a:extLst>
                <a:ext uri="{FF2B5EF4-FFF2-40B4-BE49-F238E27FC236}">
                  <a16:creationId xmlns:a16="http://schemas.microsoft.com/office/drawing/2014/main" id="{E0631F84-26A9-3D48-8535-48821C7B475A}"/>
                </a:ext>
              </a:extLst>
            </p:cNvPr>
            <p:cNvSpPr/>
            <p:nvPr/>
          </p:nvSpPr>
          <p:spPr>
            <a:xfrm>
              <a:off x="2150965" y="1739101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17" name="Rectangle 2116">
              <a:extLst>
                <a:ext uri="{FF2B5EF4-FFF2-40B4-BE49-F238E27FC236}">
                  <a16:creationId xmlns:a16="http://schemas.microsoft.com/office/drawing/2014/main" id="{DCD8E7BF-4F90-F54C-B86B-C5B5BAF0E8D5}"/>
                </a:ext>
              </a:extLst>
            </p:cNvPr>
            <p:cNvSpPr/>
            <p:nvPr/>
          </p:nvSpPr>
          <p:spPr>
            <a:xfrm>
              <a:off x="2193494" y="1739101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18" name="Rectangle 2117">
              <a:extLst>
                <a:ext uri="{FF2B5EF4-FFF2-40B4-BE49-F238E27FC236}">
                  <a16:creationId xmlns:a16="http://schemas.microsoft.com/office/drawing/2014/main" id="{B6551A8D-C030-7041-B1D4-CEE9E1998EB6}"/>
                </a:ext>
              </a:extLst>
            </p:cNvPr>
            <p:cNvSpPr/>
            <p:nvPr/>
          </p:nvSpPr>
          <p:spPr>
            <a:xfrm>
              <a:off x="2236024" y="1739101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19" name="Rectangle 2118">
              <a:extLst>
                <a:ext uri="{FF2B5EF4-FFF2-40B4-BE49-F238E27FC236}">
                  <a16:creationId xmlns:a16="http://schemas.microsoft.com/office/drawing/2014/main" id="{BA483E88-2FAC-8C48-AAD2-3CBF4992DDA4}"/>
                </a:ext>
              </a:extLst>
            </p:cNvPr>
            <p:cNvSpPr/>
            <p:nvPr/>
          </p:nvSpPr>
          <p:spPr>
            <a:xfrm>
              <a:off x="2278553" y="1739101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20" name="Rectangle 2119">
              <a:extLst>
                <a:ext uri="{FF2B5EF4-FFF2-40B4-BE49-F238E27FC236}">
                  <a16:creationId xmlns:a16="http://schemas.microsoft.com/office/drawing/2014/main" id="{569595CF-EFE3-B347-A175-7A4375597CAE}"/>
                </a:ext>
              </a:extLst>
            </p:cNvPr>
            <p:cNvSpPr/>
            <p:nvPr/>
          </p:nvSpPr>
          <p:spPr>
            <a:xfrm>
              <a:off x="2321082" y="1739101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21" name="Rectangle 2120">
              <a:extLst>
                <a:ext uri="{FF2B5EF4-FFF2-40B4-BE49-F238E27FC236}">
                  <a16:creationId xmlns:a16="http://schemas.microsoft.com/office/drawing/2014/main" id="{22DDF431-549C-5749-A376-2F1C227A310C}"/>
                </a:ext>
              </a:extLst>
            </p:cNvPr>
            <p:cNvSpPr/>
            <p:nvPr/>
          </p:nvSpPr>
          <p:spPr>
            <a:xfrm>
              <a:off x="2363612" y="1739101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22" name="Rectangle 2121">
              <a:extLst>
                <a:ext uri="{FF2B5EF4-FFF2-40B4-BE49-F238E27FC236}">
                  <a16:creationId xmlns:a16="http://schemas.microsoft.com/office/drawing/2014/main" id="{79CD480A-E11F-0A4A-A760-7F81AED1439F}"/>
                </a:ext>
              </a:extLst>
            </p:cNvPr>
            <p:cNvSpPr/>
            <p:nvPr/>
          </p:nvSpPr>
          <p:spPr>
            <a:xfrm>
              <a:off x="2406141" y="1739101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23" name="Rectangle 2122">
              <a:extLst>
                <a:ext uri="{FF2B5EF4-FFF2-40B4-BE49-F238E27FC236}">
                  <a16:creationId xmlns:a16="http://schemas.microsoft.com/office/drawing/2014/main" id="{6D74D7D4-4931-F84C-A20A-0013D1FEF091}"/>
                </a:ext>
              </a:extLst>
            </p:cNvPr>
            <p:cNvSpPr/>
            <p:nvPr/>
          </p:nvSpPr>
          <p:spPr>
            <a:xfrm>
              <a:off x="2448671" y="1739101"/>
              <a:ext cx="42529" cy="42529"/>
            </a:xfrm>
            <a:prstGeom prst="rect">
              <a:avLst/>
            </a:prstGeom>
            <a:solidFill>
              <a:srgbClr val="FFC000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24" name="Rectangle 2123">
              <a:extLst>
                <a:ext uri="{FF2B5EF4-FFF2-40B4-BE49-F238E27FC236}">
                  <a16:creationId xmlns:a16="http://schemas.microsoft.com/office/drawing/2014/main" id="{2656ED37-80A0-2444-9439-881F4E1B3A60}"/>
                </a:ext>
              </a:extLst>
            </p:cNvPr>
            <p:cNvSpPr/>
            <p:nvPr/>
          </p:nvSpPr>
          <p:spPr>
            <a:xfrm>
              <a:off x="2065906" y="1781630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25" name="Rectangle 2124">
              <a:extLst>
                <a:ext uri="{FF2B5EF4-FFF2-40B4-BE49-F238E27FC236}">
                  <a16:creationId xmlns:a16="http://schemas.microsoft.com/office/drawing/2014/main" id="{7DF81DB9-A8D0-6A47-8990-118DE6395401}"/>
                </a:ext>
              </a:extLst>
            </p:cNvPr>
            <p:cNvSpPr/>
            <p:nvPr/>
          </p:nvSpPr>
          <p:spPr>
            <a:xfrm>
              <a:off x="2108435" y="1781630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26" name="Rectangle 2125">
              <a:extLst>
                <a:ext uri="{FF2B5EF4-FFF2-40B4-BE49-F238E27FC236}">
                  <a16:creationId xmlns:a16="http://schemas.microsoft.com/office/drawing/2014/main" id="{EDF44932-F011-E14F-BD63-472C245706E8}"/>
                </a:ext>
              </a:extLst>
            </p:cNvPr>
            <p:cNvSpPr/>
            <p:nvPr/>
          </p:nvSpPr>
          <p:spPr>
            <a:xfrm>
              <a:off x="2150965" y="1781630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27" name="Rectangle 2126">
              <a:extLst>
                <a:ext uri="{FF2B5EF4-FFF2-40B4-BE49-F238E27FC236}">
                  <a16:creationId xmlns:a16="http://schemas.microsoft.com/office/drawing/2014/main" id="{61AE2FC5-55DE-4E4C-9EA6-3B5BF56530AB}"/>
                </a:ext>
              </a:extLst>
            </p:cNvPr>
            <p:cNvSpPr/>
            <p:nvPr/>
          </p:nvSpPr>
          <p:spPr>
            <a:xfrm>
              <a:off x="2193494" y="1781630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28" name="Rectangle 2127">
              <a:extLst>
                <a:ext uri="{FF2B5EF4-FFF2-40B4-BE49-F238E27FC236}">
                  <a16:creationId xmlns:a16="http://schemas.microsoft.com/office/drawing/2014/main" id="{EB0B04F0-416B-3841-A2DA-71A7BB219003}"/>
                </a:ext>
              </a:extLst>
            </p:cNvPr>
            <p:cNvSpPr/>
            <p:nvPr/>
          </p:nvSpPr>
          <p:spPr>
            <a:xfrm>
              <a:off x="2236024" y="1781630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29" name="Rectangle 2128">
              <a:extLst>
                <a:ext uri="{FF2B5EF4-FFF2-40B4-BE49-F238E27FC236}">
                  <a16:creationId xmlns:a16="http://schemas.microsoft.com/office/drawing/2014/main" id="{4470F0B2-3FEB-9B48-8C08-552AAFC2CF08}"/>
                </a:ext>
              </a:extLst>
            </p:cNvPr>
            <p:cNvSpPr/>
            <p:nvPr/>
          </p:nvSpPr>
          <p:spPr>
            <a:xfrm>
              <a:off x="2278553" y="1781630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30" name="Rectangle 2129">
              <a:extLst>
                <a:ext uri="{FF2B5EF4-FFF2-40B4-BE49-F238E27FC236}">
                  <a16:creationId xmlns:a16="http://schemas.microsoft.com/office/drawing/2014/main" id="{64FE2CB5-1085-5E4D-99E5-7F664D2B20E1}"/>
                </a:ext>
              </a:extLst>
            </p:cNvPr>
            <p:cNvSpPr/>
            <p:nvPr/>
          </p:nvSpPr>
          <p:spPr>
            <a:xfrm>
              <a:off x="2321082" y="1781630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31" name="Rectangle 2130">
              <a:extLst>
                <a:ext uri="{FF2B5EF4-FFF2-40B4-BE49-F238E27FC236}">
                  <a16:creationId xmlns:a16="http://schemas.microsoft.com/office/drawing/2014/main" id="{7B931EB5-6411-3C4B-B923-94B043CDC596}"/>
                </a:ext>
              </a:extLst>
            </p:cNvPr>
            <p:cNvSpPr/>
            <p:nvPr/>
          </p:nvSpPr>
          <p:spPr>
            <a:xfrm>
              <a:off x="2363612" y="1781630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32" name="Rectangle 2131">
              <a:extLst>
                <a:ext uri="{FF2B5EF4-FFF2-40B4-BE49-F238E27FC236}">
                  <a16:creationId xmlns:a16="http://schemas.microsoft.com/office/drawing/2014/main" id="{1872380E-BE09-0C43-8189-DEA9EBAF30C4}"/>
                </a:ext>
              </a:extLst>
            </p:cNvPr>
            <p:cNvSpPr/>
            <p:nvPr/>
          </p:nvSpPr>
          <p:spPr>
            <a:xfrm>
              <a:off x="2406141" y="1781630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33" name="Rectangle 2132">
              <a:extLst>
                <a:ext uri="{FF2B5EF4-FFF2-40B4-BE49-F238E27FC236}">
                  <a16:creationId xmlns:a16="http://schemas.microsoft.com/office/drawing/2014/main" id="{CA95A1C9-9BAD-F240-B762-226FCAA38393}"/>
                </a:ext>
              </a:extLst>
            </p:cNvPr>
            <p:cNvSpPr/>
            <p:nvPr/>
          </p:nvSpPr>
          <p:spPr>
            <a:xfrm>
              <a:off x="2448671" y="1781630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34" name="Rectangle 2133">
              <a:extLst>
                <a:ext uri="{FF2B5EF4-FFF2-40B4-BE49-F238E27FC236}">
                  <a16:creationId xmlns:a16="http://schemas.microsoft.com/office/drawing/2014/main" id="{98F3A6DE-EAD7-9C41-9A9E-2B30FA309C01}"/>
                </a:ext>
              </a:extLst>
            </p:cNvPr>
            <p:cNvSpPr/>
            <p:nvPr/>
          </p:nvSpPr>
          <p:spPr>
            <a:xfrm>
              <a:off x="2065906" y="1824160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35" name="Rectangle 2134">
              <a:extLst>
                <a:ext uri="{FF2B5EF4-FFF2-40B4-BE49-F238E27FC236}">
                  <a16:creationId xmlns:a16="http://schemas.microsoft.com/office/drawing/2014/main" id="{1075DB8C-13A5-924D-8224-8B0A2C9A4D6E}"/>
                </a:ext>
              </a:extLst>
            </p:cNvPr>
            <p:cNvSpPr/>
            <p:nvPr/>
          </p:nvSpPr>
          <p:spPr>
            <a:xfrm>
              <a:off x="2108435" y="1824160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36" name="Rectangle 2135">
              <a:extLst>
                <a:ext uri="{FF2B5EF4-FFF2-40B4-BE49-F238E27FC236}">
                  <a16:creationId xmlns:a16="http://schemas.microsoft.com/office/drawing/2014/main" id="{45779104-AA10-3943-8AB8-3C641D1C0C29}"/>
                </a:ext>
              </a:extLst>
            </p:cNvPr>
            <p:cNvSpPr/>
            <p:nvPr/>
          </p:nvSpPr>
          <p:spPr>
            <a:xfrm>
              <a:off x="2150965" y="1824160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37" name="Rectangle 2136">
              <a:extLst>
                <a:ext uri="{FF2B5EF4-FFF2-40B4-BE49-F238E27FC236}">
                  <a16:creationId xmlns:a16="http://schemas.microsoft.com/office/drawing/2014/main" id="{9104FBC7-F2CA-5E4A-8EC3-E6292BFB1DEB}"/>
                </a:ext>
              </a:extLst>
            </p:cNvPr>
            <p:cNvSpPr/>
            <p:nvPr/>
          </p:nvSpPr>
          <p:spPr>
            <a:xfrm>
              <a:off x="2193494" y="1824160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38" name="Rectangle 2137">
              <a:extLst>
                <a:ext uri="{FF2B5EF4-FFF2-40B4-BE49-F238E27FC236}">
                  <a16:creationId xmlns:a16="http://schemas.microsoft.com/office/drawing/2014/main" id="{9ED042A4-869E-FC41-96D6-FF7C6D066805}"/>
                </a:ext>
              </a:extLst>
            </p:cNvPr>
            <p:cNvSpPr/>
            <p:nvPr/>
          </p:nvSpPr>
          <p:spPr>
            <a:xfrm>
              <a:off x="2236024" y="1824160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39" name="Rectangle 2138">
              <a:extLst>
                <a:ext uri="{FF2B5EF4-FFF2-40B4-BE49-F238E27FC236}">
                  <a16:creationId xmlns:a16="http://schemas.microsoft.com/office/drawing/2014/main" id="{094FDA31-6D23-464A-BD97-6EFA1DDBB5BF}"/>
                </a:ext>
              </a:extLst>
            </p:cNvPr>
            <p:cNvSpPr/>
            <p:nvPr/>
          </p:nvSpPr>
          <p:spPr>
            <a:xfrm>
              <a:off x="2278553" y="1824160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40" name="Rectangle 2139">
              <a:extLst>
                <a:ext uri="{FF2B5EF4-FFF2-40B4-BE49-F238E27FC236}">
                  <a16:creationId xmlns:a16="http://schemas.microsoft.com/office/drawing/2014/main" id="{B19962BE-F643-0A45-BC48-4E0ADEE8CBB3}"/>
                </a:ext>
              </a:extLst>
            </p:cNvPr>
            <p:cNvSpPr/>
            <p:nvPr/>
          </p:nvSpPr>
          <p:spPr>
            <a:xfrm>
              <a:off x="2321082" y="1824160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41" name="Rectangle 2140">
              <a:extLst>
                <a:ext uri="{FF2B5EF4-FFF2-40B4-BE49-F238E27FC236}">
                  <a16:creationId xmlns:a16="http://schemas.microsoft.com/office/drawing/2014/main" id="{F26D2034-8429-0845-99C2-BCA709D4FEA8}"/>
                </a:ext>
              </a:extLst>
            </p:cNvPr>
            <p:cNvSpPr/>
            <p:nvPr/>
          </p:nvSpPr>
          <p:spPr>
            <a:xfrm>
              <a:off x="2363612" y="1824160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42" name="Rectangle 2141">
              <a:extLst>
                <a:ext uri="{FF2B5EF4-FFF2-40B4-BE49-F238E27FC236}">
                  <a16:creationId xmlns:a16="http://schemas.microsoft.com/office/drawing/2014/main" id="{17F3BF3A-9F9B-E04F-BF09-7D52C3854986}"/>
                </a:ext>
              </a:extLst>
            </p:cNvPr>
            <p:cNvSpPr/>
            <p:nvPr/>
          </p:nvSpPr>
          <p:spPr>
            <a:xfrm>
              <a:off x="2406141" y="1824160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43" name="Rectangle 2142">
              <a:extLst>
                <a:ext uri="{FF2B5EF4-FFF2-40B4-BE49-F238E27FC236}">
                  <a16:creationId xmlns:a16="http://schemas.microsoft.com/office/drawing/2014/main" id="{5B35D651-4701-D945-813F-80E391D411D6}"/>
                </a:ext>
              </a:extLst>
            </p:cNvPr>
            <p:cNvSpPr/>
            <p:nvPr/>
          </p:nvSpPr>
          <p:spPr>
            <a:xfrm>
              <a:off x="2448671" y="1824160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44" name="Rectangle 2143">
              <a:extLst>
                <a:ext uri="{FF2B5EF4-FFF2-40B4-BE49-F238E27FC236}">
                  <a16:creationId xmlns:a16="http://schemas.microsoft.com/office/drawing/2014/main" id="{10A3C827-E3E5-5C44-8C08-3EF76D07F2B4}"/>
                </a:ext>
              </a:extLst>
            </p:cNvPr>
            <p:cNvSpPr/>
            <p:nvPr/>
          </p:nvSpPr>
          <p:spPr>
            <a:xfrm>
              <a:off x="2065906" y="1866689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45" name="Rectangle 2144">
              <a:extLst>
                <a:ext uri="{FF2B5EF4-FFF2-40B4-BE49-F238E27FC236}">
                  <a16:creationId xmlns:a16="http://schemas.microsoft.com/office/drawing/2014/main" id="{53348874-C067-A244-8EB3-9900653EB63C}"/>
                </a:ext>
              </a:extLst>
            </p:cNvPr>
            <p:cNvSpPr/>
            <p:nvPr/>
          </p:nvSpPr>
          <p:spPr>
            <a:xfrm>
              <a:off x="2108435" y="1866689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46" name="Rectangle 2145">
              <a:extLst>
                <a:ext uri="{FF2B5EF4-FFF2-40B4-BE49-F238E27FC236}">
                  <a16:creationId xmlns:a16="http://schemas.microsoft.com/office/drawing/2014/main" id="{279BA822-E517-2748-B2B3-0A5D97436CCE}"/>
                </a:ext>
              </a:extLst>
            </p:cNvPr>
            <p:cNvSpPr/>
            <p:nvPr/>
          </p:nvSpPr>
          <p:spPr>
            <a:xfrm>
              <a:off x="2150965" y="1866689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47" name="Rectangle 2146">
              <a:extLst>
                <a:ext uri="{FF2B5EF4-FFF2-40B4-BE49-F238E27FC236}">
                  <a16:creationId xmlns:a16="http://schemas.microsoft.com/office/drawing/2014/main" id="{561D0A2C-D2B5-BB48-9439-5FEF16C08047}"/>
                </a:ext>
              </a:extLst>
            </p:cNvPr>
            <p:cNvSpPr/>
            <p:nvPr/>
          </p:nvSpPr>
          <p:spPr>
            <a:xfrm>
              <a:off x="2193494" y="1866689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48" name="Rectangle 2147">
              <a:extLst>
                <a:ext uri="{FF2B5EF4-FFF2-40B4-BE49-F238E27FC236}">
                  <a16:creationId xmlns:a16="http://schemas.microsoft.com/office/drawing/2014/main" id="{0A8E2C04-0192-6841-8DBF-D9DCAD6B59B5}"/>
                </a:ext>
              </a:extLst>
            </p:cNvPr>
            <p:cNvSpPr/>
            <p:nvPr/>
          </p:nvSpPr>
          <p:spPr>
            <a:xfrm>
              <a:off x="2236024" y="1866689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49" name="Rectangle 2148">
              <a:extLst>
                <a:ext uri="{FF2B5EF4-FFF2-40B4-BE49-F238E27FC236}">
                  <a16:creationId xmlns:a16="http://schemas.microsoft.com/office/drawing/2014/main" id="{CC7209C2-0F48-A744-9637-F4726F3D673C}"/>
                </a:ext>
              </a:extLst>
            </p:cNvPr>
            <p:cNvSpPr/>
            <p:nvPr/>
          </p:nvSpPr>
          <p:spPr>
            <a:xfrm>
              <a:off x="2278553" y="1866689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50" name="Rectangle 2149">
              <a:extLst>
                <a:ext uri="{FF2B5EF4-FFF2-40B4-BE49-F238E27FC236}">
                  <a16:creationId xmlns:a16="http://schemas.microsoft.com/office/drawing/2014/main" id="{F5E92670-A7D0-3348-A965-03A9E359CC66}"/>
                </a:ext>
              </a:extLst>
            </p:cNvPr>
            <p:cNvSpPr/>
            <p:nvPr/>
          </p:nvSpPr>
          <p:spPr>
            <a:xfrm>
              <a:off x="2321082" y="1866689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51" name="Rectangle 2150">
              <a:extLst>
                <a:ext uri="{FF2B5EF4-FFF2-40B4-BE49-F238E27FC236}">
                  <a16:creationId xmlns:a16="http://schemas.microsoft.com/office/drawing/2014/main" id="{10951FCC-25CD-BE44-B719-F26CBFDBB1CB}"/>
                </a:ext>
              </a:extLst>
            </p:cNvPr>
            <p:cNvSpPr/>
            <p:nvPr/>
          </p:nvSpPr>
          <p:spPr>
            <a:xfrm>
              <a:off x="2363612" y="1866689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52" name="Rectangle 2151">
              <a:extLst>
                <a:ext uri="{FF2B5EF4-FFF2-40B4-BE49-F238E27FC236}">
                  <a16:creationId xmlns:a16="http://schemas.microsoft.com/office/drawing/2014/main" id="{1E736460-C5BA-0F47-ACF2-F1F6D82F14A1}"/>
                </a:ext>
              </a:extLst>
            </p:cNvPr>
            <p:cNvSpPr/>
            <p:nvPr/>
          </p:nvSpPr>
          <p:spPr>
            <a:xfrm>
              <a:off x="2406141" y="1866689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53" name="Rectangle 2152">
              <a:extLst>
                <a:ext uri="{FF2B5EF4-FFF2-40B4-BE49-F238E27FC236}">
                  <a16:creationId xmlns:a16="http://schemas.microsoft.com/office/drawing/2014/main" id="{AAAB8293-C957-FA43-B5C7-5765AE871110}"/>
                </a:ext>
              </a:extLst>
            </p:cNvPr>
            <p:cNvSpPr/>
            <p:nvPr/>
          </p:nvSpPr>
          <p:spPr>
            <a:xfrm>
              <a:off x="2448671" y="1866689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54" name="Rectangle 2153">
              <a:extLst>
                <a:ext uri="{FF2B5EF4-FFF2-40B4-BE49-F238E27FC236}">
                  <a16:creationId xmlns:a16="http://schemas.microsoft.com/office/drawing/2014/main" id="{8D1853F5-2AC5-7948-AEC8-98D8CDE50CF3}"/>
                </a:ext>
              </a:extLst>
            </p:cNvPr>
            <p:cNvSpPr/>
            <p:nvPr/>
          </p:nvSpPr>
          <p:spPr>
            <a:xfrm>
              <a:off x="2065906" y="1909218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55" name="Rectangle 2154">
              <a:extLst>
                <a:ext uri="{FF2B5EF4-FFF2-40B4-BE49-F238E27FC236}">
                  <a16:creationId xmlns:a16="http://schemas.microsoft.com/office/drawing/2014/main" id="{CB4C588A-9263-E945-873B-E23B9FBCA3B7}"/>
                </a:ext>
              </a:extLst>
            </p:cNvPr>
            <p:cNvSpPr/>
            <p:nvPr/>
          </p:nvSpPr>
          <p:spPr>
            <a:xfrm>
              <a:off x="2108435" y="1909218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56" name="Rectangle 2155">
              <a:extLst>
                <a:ext uri="{FF2B5EF4-FFF2-40B4-BE49-F238E27FC236}">
                  <a16:creationId xmlns:a16="http://schemas.microsoft.com/office/drawing/2014/main" id="{A34825F4-024F-F846-A3F1-F8563CAB6244}"/>
                </a:ext>
              </a:extLst>
            </p:cNvPr>
            <p:cNvSpPr/>
            <p:nvPr/>
          </p:nvSpPr>
          <p:spPr>
            <a:xfrm>
              <a:off x="2150965" y="1909218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57" name="Rectangle 2156">
              <a:extLst>
                <a:ext uri="{FF2B5EF4-FFF2-40B4-BE49-F238E27FC236}">
                  <a16:creationId xmlns:a16="http://schemas.microsoft.com/office/drawing/2014/main" id="{8398FF1E-82E0-B243-B017-8FB601972E51}"/>
                </a:ext>
              </a:extLst>
            </p:cNvPr>
            <p:cNvSpPr/>
            <p:nvPr/>
          </p:nvSpPr>
          <p:spPr>
            <a:xfrm>
              <a:off x="2193494" y="1909218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58" name="Rectangle 2157">
              <a:extLst>
                <a:ext uri="{FF2B5EF4-FFF2-40B4-BE49-F238E27FC236}">
                  <a16:creationId xmlns:a16="http://schemas.microsoft.com/office/drawing/2014/main" id="{E8B5C7F9-FAAD-4A46-8540-7526F1202F62}"/>
                </a:ext>
              </a:extLst>
            </p:cNvPr>
            <p:cNvSpPr/>
            <p:nvPr/>
          </p:nvSpPr>
          <p:spPr>
            <a:xfrm>
              <a:off x="2236024" y="1909218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59" name="Rectangle 2158">
              <a:extLst>
                <a:ext uri="{FF2B5EF4-FFF2-40B4-BE49-F238E27FC236}">
                  <a16:creationId xmlns:a16="http://schemas.microsoft.com/office/drawing/2014/main" id="{0E6A34FD-C4C4-8C4B-9ECB-8B3DA29F431C}"/>
                </a:ext>
              </a:extLst>
            </p:cNvPr>
            <p:cNvSpPr/>
            <p:nvPr/>
          </p:nvSpPr>
          <p:spPr>
            <a:xfrm>
              <a:off x="2278553" y="1909218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60" name="Rectangle 2159">
              <a:extLst>
                <a:ext uri="{FF2B5EF4-FFF2-40B4-BE49-F238E27FC236}">
                  <a16:creationId xmlns:a16="http://schemas.microsoft.com/office/drawing/2014/main" id="{AF641905-525B-3545-8169-1E69D80E7F7E}"/>
                </a:ext>
              </a:extLst>
            </p:cNvPr>
            <p:cNvSpPr/>
            <p:nvPr/>
          </p:nvSpPr>
          <p:spPr>
            <a:xfrm>
              <a:off x="2321082" y="1909218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61" name="Rectangle 2160">
              <a:extLst>
                <a:ext uri="{FF2B5EF4-FFF2-40B4-BE49-F238E27FC236}">
                  <a16:creationId xmlns:a16="http://schemas.microsoft.com/office/drawing/2014/main" id="{560A0D8E-DD92-ED4F-AE99-84E52E889CC7}"/>
                </a:ext>
              </a:extLst>
            </p:cNvPr>
            <p:cNvSpPr/>
            <p:nvPr/>
          </p:nvSpPr>
          <p:spPr>
            <a:xfrm>
              <a:off x="2363612" y="1909218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62" name="Rectangle 2161">
              <a:extLst>
                <a:ext uri="{FF2B5EF4-FFF2-40B4-BE49-F238E27FC236}">
                  <a16:creationId xmlns:a16="http://schemas.microsoft.com/office/drawing/2014/main" id="{B0BF2505-AF13-E547-8935-10F022766ABF}"/>
                </a:ext>
              </a:extLst>
            </p:cNvPr>
            <p:cNvSpPr/>
            <p:nvPr/>
          </p:nvSpPr>
          <p:spPr>
            <a:xfrm>
              <a:off x="2406141" y="1909218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63" name="Rectangle 2162">
              <a:extLst>
                <a:ext uri="{FF2B5EF4-FFF2-40B4-BE49-F238E27FC236}">
                  <a16:creationId xmlns:a16="http://schemas.microsoft.com/office/drawing/2014/main" id="{37FDA89D-D205-7246-B954-12FA56081C4E}"/>
                </a:ext>
              </a:extLst>
            </p:cNvPr>
            <p:cNvSpPr/>
            <p:nvPr/>
          </p:nvSpPr>
          <p:spPr>
            <a:xfrm>
              <a:off x="2448671" y="1909218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64" name="Rectangle 2163">
              <a:extLst>
                <a:ext uri="{FF2B5EF4-FFF2-40B4-BE49-F238E27FC236}">
                  <a16:creationId xmlns:a16="http://schemas.microsoft.com/office/drawing/2014/main" id="{41C4A3C5-2EAB-FC43-A8EA-3097090C5515}"/>
                </a:ext>
              </a:extLst>
            </p:cNvPr>
            <p:cNvSpPr/>
            <p:nvPr/>
          </p:nvSpPr>
          <p:spPr>
            <a:xfrm>
              <a:off x="2065906" y="1951748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65" name="Rectangle 2164">
              <a:extLst>
                <a:ext uri="{FF2B5EF4-FFF2-40B4-BE49-F238E27FC236}">
                  <a16:creationId xmlns:a16="http://schemas.microsoft.com/office/drawing/2014/main" id="{555AC956-2D2C-1841-9E0B-013F81F80A61}"/>
                </a:ext>
              </a:extLst>
            </p:cNvPr>
            <p:cNvSpPr/>
            <p:nvPr/>
          </p:nvSpPr>
          <p:spPr>
            <a:xfrm>
              <a:off x="2108435" y="1951748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66" name="Rectangle 2165">
              <a:extLst>
                <a:ext uri="{FF2B5EF4-FFF2-40B4-BE49-F238E27FC236}">
                  <a16:creationId xmlns:a16="http://schemas.microsoft.com/office/drawing/2014/main" id="{B7C259D7-F7E4-7C4C-ADBE-C94286F1D66D}"/>
                </a:ext>
              </a:extLst>
            </p:cNvPr>
            <p:cNvSpPr/>
            <p:nvPr/>
          </p:nvSpPr>
          <p:spPr>
            <a:xfrm>
              <a:off x="2150965" y="1951748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67" name="Rectangle 2166">
              <a:extLst>
                <a:ext uri="{FF2B5EF4-FFF2-40B4-BE49-F238E27FC236}">
                  <a16:creationId xmlns:a16="http://schemas.microsoft.com/office/drawing/2014/main" id="{4BA1A8A4-B6B7-A24A-9C9A-1E2FB09DD30B}"/>
                </a:ext>
              </a:extLst>
            </p:cNvPr>
            <p:cNvSpPr/>
            <p:nvPr/>
          </p:nvSpPr>
          <p:spPr>
            <a:xfrm>
              <a:off x="2193494" y="1951748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68" name="Rectangle 2167">
              <a:extLst>
                <a:ext uri="{FF2B5EF4-FFF2-40B4-BE49-F238E27FC236}">
                  <a16:creationId xmlns:a16="http://schemas.microsoft.com/office/drawing/2014/main" id="{03B30BCC-5DA7-A84C-8A9B-CB34D0D9FEC9}"/>
                </a:ext>
              </a:extLst>
            </p:cNvPr>
            <p:cNvSpPr/>
            <p:nvPr/>
          </p:nvSpPr>
          <p:spPr>
            <a:xfrm>
              <a:off x="2236024" y="1951748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69" name="Rectangle 2168">
              <a:extLst>
                <a:ext uri="{FF2B5EF4-FFF2-40B4-BE49-F238E27FC236}">
                  <a16:creationId xmlns:a16="http://schemas.microsoft.com/office/drawing/2014/main" id="{6B73A9BA-C8E1-3F48-A76F-FE301A59334C}"/>
                </a:ext>
              </a:extLst>
            </p:cNvPr>
            <p:cNvSpPr/>
            <p:nvPr/>
          </p:nvSpPr>
          <p:spPr>
            <a:xfrm>
              <a:off x="2278553" y="1951748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70" name="Rectangle 2169">
              <a:extLst>
                <a:ext uri="{FF2B5EF4-FFF2-40B4-BE49-F238E27FC236}">
                  <a16:creationId xmlns:a16="http://schemas.microsoft.com/office/drawing/2014/main" id="{52F340B9-4904-7547-86E1-C74A13BE07BC}"/>
                </a:ext>
              </a:extLst>
            </p:cNvPr>
            <p:cNvSpPr/>
            <p:nvPr/>
          </p:nvSpPr>
          <p:spPr>
            <a:xfrm>
              <a:off x="2321082" y="1951748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71" name="Rectangle 2170">
              <a:extLst>
                <a:ext uri="{FF2B5EF4-FFF2-40B4-BE49-F238E27FC236}">
                  <a16:creationId xmlns:a16="http://schemas.microsoft.com/office/drawing/2014/main" id="{177F4CE1-20F7-C146-9828-446684D88FD4}"/>
                </a:ext>
              </a:extLst>
            </p:cNvPr>
            <p:cNvSpPr/>
            <p:nvPr/>
          </p:nvSpPr>
          <p:spPr>
            <a:xfrm>
              <a:off x="2363612" y="1951748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72" name="Rectangle 2171">
              <a:extLst>
                <a:ext uri="{FF2B5EF4-FFF2-40B4-BE49-F238E27FC236}">
                  <a16:creationId xmlns:a16="http://schemas.microsoft.com/office/drawing/2014/main" id="{284374FD-CD41-2649-8878-BB65F67D9E91}"/>
                </a:ext>
              </a:extLst>
            </p:cNvPr>
            <p:cNvSpPr/>
            <p:nvPr/>
          </p:nvSpPr>
          <p:spPr>
            <a:xfrm>
              <a:off x="2406141" y="1951748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73" name="Rectangle 2172">
              <a:extLst>
                <a:ext uri="{FF2B5EF4-FFF2-40B4-BE49-F238E27FC236}">
                  <a16:creationId xmlns:a16="http://schemas.microsoft.com/office/drawing/2014/main" id="{81D1B0FC-417C-2E4C-A855-5DE22ADA9A0E}"/>
                </a:ext>
              </a:extLst>
            </p:cNvPr>
            <p:cNvSpPr/>
            <p:nvPr/>
          </p:nvSpPr>
          <p:spPr>
            <a:xfrm>
              <a:off x="2448671" y="1951748"/>
              <a:ext cx="42529" cy="42529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74" name="Rectangle 2173">
              <a:extLst>
                <a:ext uri="{FF2B5EF4-FFF2-40B4-BE49-F238E27FC236}">
                  <a16:creationId xmlns:a16="http://schemas.microsoft.com/office/drawing/2014/main" id="{4528F332-EAED-F044-9686-4E13D2C35DDA}"/>
                </a:ext>
              </a:extLst>
            </p:cNvPr>
            <p:cNvSpPr/>
            <p:nvPr/>
          </p:nvSpPr>
          <p:spPr>
            <a:xfrm>
              <a:off x="2065902" y="1568983"/>
              <a:ext cx="425294" cy="4273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0">
                <a:latin typeface="Helvetica" pitchFamily="2" charset="0"/>
              </a:endParaRPr>
            </a:p>
          </p:txBody>
        </p:sp>
        <p:sp>
          <p:nvSpPr>
            <p:cNvPr id="2175" name="TextBox 2174">
              <a:extLst>
                <a:ext uri="{FF2B5EF4-FFF2-40B4-BE49-F238E27FC236}">
                  <a16:creationId xmlns:a16="http://schemas.microsoft.com/office/drawing/2014/main" id="{2B8F1879-A547-CC40-BCFB-496142BB3D93}"/>
                </a:ext>
              </a:extLst>
            </p:cNvPr>
            <p:cNvSpPr txBox="1"/>
            <p:nvPr/>
          </p:nvSpPr>
          <p:spPr>
            <a:xfrm>
              <a:off x="2275745" y="1580966"/>
              <a:ext cx="309876" cy="153903"/>
            </a:xfrm>
            <a:prstGeom prst="rect">
              <a:avLst/>
            </a:prstGeom>
            <a:noFill/>
            <a:ln w="381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" b="1" dirty="0">
                  <a:latin typeface="Helvetica" pitchFamily="2" charset="0"/>
                </a:rPr>
                <a:t>34</a:t>
              </a:r>
            </a:p>
          </p:txBody>
        </p:sp>
        <p:sp>
          <p:nvSpPr>
            <p:cNvPr id="2176" name="TextBox 2175">
              <a:extLst>
                <a:ext uri="{FF2B5EF4-FFF2-40B4-BE49-F238E27FC236}">
                  <a16:creationId xmlns:a16="http://schemas.microsoft.com/office/drawing/2014/main" id="{F9183802-65A2-A249-8E79-3E999FBB7CF4}"/>
                </a:ext>
              </a:extLst>
            </p:cNvPr>
            <p:cNvSpPr txBox="1"/>
            <p:nvPr/>
          </p:nvSpPr>
          <p:spPr>
            <a:xfrm>
              <a:off x="2159491" y="1879356"/>
              <a:ext cx="415120" cy="153903"/>
            </a:xfrm>
            <a:prstGeom prst="rect">
              <a:avLst/>
            </a:prstGeom>
            <a:noFill/>
            <a:ln w="381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" b="1" dirty="0">
                  <a:latin typeface="Helvetica" pitchFamily="2" charset="0"/>
                </a:rPr>
                <a:t>C = 100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70602A9D-A126-B54A-9B3E-7A0B536E146A}"/>
              </a:ext>
            </a:extLst>
          </p:cNvPr>
          <p:cNvSpPr/>
          <p:nvPr/>
        </p:nvSpPr>
        <p:spPr>
          <a:xfrm>
            <a:off x="158840" y="1271407"/>
            <a:ext cx="6536926" cy="4123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9" dirty="0">
              <a:latin typeface="Helvetica" pitchFamily="2" charset="0"/>
            </a:endParaRPr>
          </a:p>
        </p:txBody>
      </p:sp>
      <p:sp>
        <p:nvSpPr>
          <p:cNvPr id="1110" name="Right Arrow 1109">
            <a:extLst>
              <a:ext uri="{FF2B5EF4-FFF2-40B4-BE49-F238E27FC236}">
                <a16:creationId xmlns:a16="http://schemas.microsoft.com/office/drawing/2014/main" id="{013F4915-7122-7E44-A876-AC75F9CDC101}"/>
              </a:ext>
            </a:extLst>
          </p:cNvPr>
          <p:cNvSpPr/>
          <p:nvPr/>
        </p:nvSpPr>
        <p:spPr>
          <a:xfrm rot="5400000">
            <a:off x="515185" y="1329265"/>
            <a:ext cx="592461" cy="40907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47" dirty="0">
              <a:latin typeface="Helvetica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88" name="TextBox 2587">
                <a:extLst>
                  <a:ext uri="{FF2B5EF4-FFF2-40B4-BE49-F238E27FC236}">
                    <a16:creationId xmlns:a16="http://schemas.microsoft.com/office/drawing/2014/main" id="{398AE013-C054-5346-B800-4D20AEC9F464}"/>
                  </a:ext>
                </a:extLst>
              </p:cNvPr>
              <p:cNvSpPr txBox="1"/>
              <p:nvPr/>
            </p:nvSpPr>
            <p:spPr>
              <a:xfrm>
                <a:off x="3610751" y="1399201"/>
                <a:ext cx="683704" cy="1492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lIns="8639" tIns="8639" rIns="8639" bIns="8639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800" i="1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AU" sz="800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AU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AU" sz="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AU" sz="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AU" sz="800" i="1">
                          <a:latin typeface="Cambria Math" panose="02040503050406030204" pitchFamily="18" charset="0"/>
                        </a:rPr>
                        <m:t>≄0</m:t>
                      </m:r>
                    </m:oMath>
                  </m:oMathPara>
                </a14:m>
                <a:endParaRPr lang="en-AU" sz="800" i="1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2588" name="TextBox 2587">
                <a:extLst>
                  <a:ext uri="{FF2B5EF4-FFF2-40B4-BE49-F238E27FC236}">
                    <a16:creationId xmlns:a16="http://schemas.microsoft.com/office/drawing/2014/main" id="{398AE013-C054-5346-B800-4D20AEC9F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751" y="1399201"/>
                <a:ext cx="683704" cy="149278"/>
              </a:xfrm>
              <a:prstGeom prst="rect">
                <a:avLst/>
              </a:prstGeom>
              <a:blipFill>
                <a:blip r:embed="rId6"/>
                <a:stretch>
                  <a:fillRect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6" name="TextBox 2585">
                <a:extLst>
                  <a:ext uri="{FF2B5EF4-FFF2-40B4-BE49-F238E27FC236}">
                    <a16:creationId xmlns:a16="http://schemas.microsoft.com/office/drawing/2014/main" id="{198521D5-3FD8-9F43-9389-A9E113B9AFDF}"/>
                  </a:ext>
                </a:extLst>
              </p:cNvPr>
              <p:cNvSpPr txBox="1"/>
              <p:nvPr/>
            </p:nvSpPr>
            <p:spPr>
              <a:xfrm>
                <a:off x="5344793" y="1303589"/>
                <a:ext cx="1221570" cy="2695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lIns="8639" tIns="8639" rIns="8639" bIns="8639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AU" sz="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AU" sz="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AU" sz="800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AU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AU" sz="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AU" sz="8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AU" sz="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AU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AU" sz="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AU" sz="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AU" sz="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sz="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AU" sz="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sz="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800" i="1">
                                  <a:latin typeface="Cambria Math" panose="02040503050406030204" pitchFamily="18" charset="0"/>
                                </a:rPr>
                                <m:t>(′)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AU" sz="800" i="1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2586" name="TextBox 2585">
                <a:extLst>
                  <a:ext uri="{FF2B5EF4-FFF2-40B4-BE49-F238E27FC236}">
                    <a16:creationId xmlns:a16="http://schemas.microsoft.com/office/drawing/2014/main" id="{198521D5-3FD8-9F43-9389-A9E113B9A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793" y="1303589"/>
                <a:ext cx="1221570" cy="269503"/>
              </a:xfrm>
              <a:prstGeom prst="rect">
                <a:avLst/>
              </a:prstGeom>
              <a:blipFill>
                <a:blip r:embed="rId7"/>
                <a:stretch>
                  <a:fillRect l="-1031" t="-150000" r="-1031" b="-2318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9" name="Rectangle 2608">
            <a:extLst>
              <a:ext uri="{FF2B5EF4-FFF2-40B4-BE49-F238E27FC236}">
                <a16:creationId xmlns:a16="http://schemas.microsoft.com/office/drawing/2014/main" id="{1E2D52EA-69C5-BE41-A702-D907524F86B7}"/>
              </a:ext>
            </a:extLst>
          </p:cNvPr>
          <p:cNvSpPr/>
          <p:nvPr/>
        </p:nvSpPr>
        <p:spPr>
          <a:xfrm rot="5400000">
            <a:off x="278743" y="1393877"/>
            <a:ext cx="2924025" cy="381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9">
              <a:latin typeface="Helvetica" pitchFamily="2" charset="0"/>
            </a:endParaRPr>
          </a:p>
        </p:txBody>
      </p:sp>
      <p:sp>
        <p:nvSpPr>
          <p:cNvPr id="2610" name="Rectangle 2609">
            <a:extLst>
              <a:ext uri="{FF2B5EF4-FFF2-40B4-BE49-F238E27FC236}">
                <a16:creationId xmlns:a16="http://schemas.microsoft.com/office/drawing/2014/main" id="{4D9ACEEA-F324-FD4D-AA5C-A3F3D44D5A94}"/>
              </a:ext>
            </a:extLst>
          </p:cNvPr>
          <p:cNvSpPr/>
          <p:nvPr/>
        </p:nvSpPr>
        <p:spPr>
          <a:xfrm rot="5400000">
            <a:off x="1912661" y="1370923"/>
            <a:ext cx="2931210" cy="313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9" dirty="0">
              <a:latin typeface="Helvetica" pitchFamily="2" charset="0"/>
            </a:endParaRPr>
          </a:p>
        </p:txBody>
      </p:sp>
      <p:sp>
        <p:nvSpPr>
          <p:cNvPr id="2611" name="Rectangle 2610">
            <a:extLst>
              <a:ext uri="{FF2B5EF4-FFF2-40B4-BE49-F238E27FC236}">
                <a16:creationId xmlns:a16="http://schemas.microsoft.com/office/drawing/2014/main" id="{E65B2210-F59A-DB44-BE55-EA2EC56A8200}"/>
              </a:ext>
            </a:extLst>
          </p:cNvPr>
          <p:cNvSpPr/>
          <p:nvPr/>
        </p:nvSpPr>
        <p:spPr>
          <a:xfrm rot="5400000">
            <a:off x="3474238" y="1340349"/>
            <a:ext cx="2974267" cy="4481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9">
              <a:latin typeface="Helvetica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8" name="TextBox 2607">
                <a:extLst>
                  <a:ext uri="{FF2B5EF4-FFF2-40B4-BE49-F238E27FC236}">
                    <a16:creationId xmlns:a16="http://schemas.microsoft.com/office/drawing/2014/main" id="{B6FBFB39-3913-714D-8DB3-820BDAF3A0A0}"/>
                  </a:ext>
                </a:extLst>
              </p:cNvPr>
              <p:cNvSpPr txBox="1"/>
              <p:nvPr/>
            </p:nvSpPr>
            <p:spPr>
              <a:xfrm>
                <a:off x="4584016" y="2376472"/>
                <a:ext cx="772132" cy="1492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8639" tIns="8639" rIns="8639" bIns="8639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800" i="1">
                          <a:latin typeface="Cambria Math" panose="02040503050406030204" pitchFamily="18" charset="0"/>
                        </a:rPr>
                        <m:t>𝑖𝑓</m:t>
                      </m:r>
                      <m:sSubSup>
                        <m:sSubSupPr>
                          <m:ctrlPr>
                            <a:rPr lang="en-AU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AU" sz="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AU" sz="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AU" sz="800" i="1"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AU" sz="800" i="1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2608" name="TextBox 2607">
                <a:extLst>
                  <a:ext uri="{FF2B5EF4-FFF2-40B4-BE49-F238E27FC236}">
                    <a16:creationId xmlns:a16="http://schemas.microsoft.com/office/drawing/2014/main" id="{B6FBFB39-3913-714D-8DB3-820BDAF3A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016" y="2376472"/>
                <a:ext cx="772132" cy="149278"/>
              </a:xfrm>
              <a:prstGeom prst="rect">
                <a:avLst/>
              </a:prstGeom>
              <a:blipFill>
                <a:blip r:embed="rId8"/>
                <a:stretch>
                  <a:fillRect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7" name="Right Arrow 2586">
            <a:extLst>
              <a:ext uri="{FF2B5EF4-FFF2-40B4-BE49-F238E27FC236}">
                <a16:creationId xmlns:a16="http://schemas.microsoft.com/office/drawing/2014/main" id="{3D904D9F-8C50-C44F-9AFE-D9995A398A74}"/>
              </a:ext>
            </a:extLst>
          </p:cNvPr>
          <p:cNvSpPr/>
          <p:nvPr/>
        </p:nvSpPr>
        <p:spPr>
          <a:xfrm rot="13430895">
            <a:off x="2910164" y="1270028"/>
            <a:ext cx="996666" cy="40934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47">
              <a:latin typeface="Helvetica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77" name="TextBox 1876">
                <a:extLst>
                  <a:ext uri="{FF2B5EF4-FFF2-40B4-BE49-F238E27FC236}">
                    <a16:creationId xmlns:a16="http://schemas.microsoft.com/office/drawing/2014/main" id="{D587DEB0-9FD3-4044-9926-4ACE11360620}"/>
                  </a:ext>
                </a:extLst>
              </p:cNvPr>
              <p:cNvSpPr txBox="1"/>
              <p:nvPr/>
            </p:nvSpPr>
            <p:spPr>
              <a:xfrm>
                <a:off x="2095158" y="2679783"/>
                <a:ext cx="960848" cy="249460"/>
              </a:xfrm>
              <a:prstGeom prst="rect">
                <a:avLst/>
              </a:prstGeom>
              <a:noFill/>
            </p:spPr>
            <p:txBody>
              <a:bodyPr wrap="square" lIns="43196" tIns="43196" rIns="43196" bIns="43196" rtlCol="0">
                <a:spAutoFit/>
              </a:bodyPr>
              <a:lstStyle/>
              <a:p>
                <a:r>
                  <a:rPr lang="en-US" sz="1000" dirty="0">
                    <a:latin typeface="Helvetica" pitchFamily="2" charset="0"/>
                  </a:rPr>
                  <a:t>Suitability</a:t>
                </a:r>
                <a:r>
                  <a:rPr lang="en-AU" sz="1000" dirty="0">
                    <a:latin typeface="Helvetica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AU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AU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sz="1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AU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0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1877" name="TextBox 1876">
                <a:extLst>
                  <a:ext uri="{FF2B5EF4-FFF2-40B4-BE49-F238E27FC236}">
                    <a16:creationId xmlns:a16="http://schemas.microsoft.com/office/drawing/2014/main" id="{D587DEB0-9FD3-4044-9926-4ACE11360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158" y="2679783"/>
                <a:ext cx="960848" cy="249460"/>
              </a:xfrm>
              <a:prstGeom prst="rect">
                <a:avLst/>
              </a:prstGeom>
              <a:blipFill>
                <a:blip r:embed="rId9"/>
                <a:stretch>
                  <a:fillRect l="-3947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6" name="Right Arrow 2615">
            <a:extLst>
              <a:ext uri="{FF2B5EF4-FFF2-40B4-BE49-F238E27FC236}">
                <a16:creationId xmlns:a16="http://schemas.microsoft.com/office/drawing/2014/main" id="{DE2FF8DC-257B-924C-B05B-B2AB7A137793}"/>
              </a:ext>
            </a:extLst>
          </p:cNvPr>
          <p:cNvSpPr/>
          <p:nvPr/>
        </p:nvSpPr>
        <p:spPr>
          <a:xfrm>
            <a:off x="3154563" y="389987"/>
            <a:ext cx="576812" cy="40934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47" dirty="0">
              <a:latin typeface="Helvetica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7" name="TextBox 1106">
                <a:extLst>
                  <a:ext uri="{FF2B5EF4-FFF2-40B4-BE49-F238E27FC236}">
                    <a16:creationId xmlns:a16="http://schemas.microsoft.com/office/drawing/2014/main" id="{3C78FCDC-A6B9-1148-9786-FF5AEDA8F7CC}"/>
                  </a:ext>
                </a:extLst>
              </p:cNvPr>
              <p:cNvSpPr txBox="1"/>
              <p:nvPr/>
            </p:nvSpPr>
            <p:spPr>
              <a:xfrm>
                <a:off x="422501" y="2677287"/>
                <a:ext cx="777829" cy="249460"/>
              </a:xfrm>
              <a:prstGeom prst="rect">
                <a:avLst/>
              </a:prstGeom>
              <a:noFill/>
            </p:spPr>
            <p:txBody>
              <a:bodyPr wrap="square" lIns="43196" tIns="43196" rIns="43196" bIns="43196" rtlCol="0">
                <a:spAutoFit/>
              </a:bodyPr>
              <a:lstStyle/>
              <a:p>
                <a:r>
                  <a:rPr lang="en-US" sz="1000" dirty="0">
                    <a:latin typeface="Helvetica" pitchFamily="2" charset="0"/>
                  </a:rPr>
                  <a:t>Counts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AU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AU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sz="1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AU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000" i="1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1107" name="TextBox 1106">
                <a:extLst>
                  <a:ext uri="{FF2B5EF4-FFF2-40B4-BE49-F238E27FC236}">
                    <a16:creationId xmlns:a16="http://schemas.microsoft.com/office/drawing/2014/main" id="{3C78FCDC-A6B9-1148-9786-FF5AEDA8F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01" y="2677287"/>
                <a:ext cx="777829" cy="249460"/>
              </a:xfrm>
              <a:prstGeom prst="rect">
                <a:avLst/>
              </a:prstGeom>
              <a:blipFill>
                <a:blip r:embed="rId10"/>
                <a:stretch>
                  <a:fillRect l="-4839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8" name="Right Arrow 2617">
            <a:extLst>
              <a:ext uri="{FF2B5EF4-FFF2-40B4-BE49-F238E27FC236}">
                <a16:creationId xmlns:a16="http://schemas.microsoft.com/office/drawing/2014/main" id="{E8A0EDCC-784E-CA4D-8E10-8CFA3BBFD9EF}"/>
              </a:ext>
            </a:extLst>
          </p:cNvPr>
          <p:cNvSpPr/>
          <p:nvPr/>
        </p:nvSpPr>
        <p:spPr>
          <a:xfrm rot="8085112">
            <a:off x="4565276" y="1307929"/>
            <a:ext cx="1048533" cy="40934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47">
              <a:latin typeface="Helvetica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43" name="Rectangle 2542">
                <a:extLst>
                  <a:ext uri="{FF2B5EF4-FFF2-40B4-BE49-F238E27FC236}">
                    <a16:creationId xmlns:a16="http://schemas.microsoft.com/office/drawing/2014/main" id="{8A1CDD97-3442-5F4B-88C6-BCF8A3EDC448}"/>
                  </a:ext>
                </a:extLst>
              </p:cNvPr>
              <p:cNvSpPr/>
              <p:nvPr/>
            </p:nvSpPr>
            <p:spPr>
              <a:xfrm>
                <a:off x="3767501" y="42923"/>
                <a:ext cx="1506976" cy="306270"/>
              </a:xfrm>
              <a:prstGeom prst="rect">
                <a:avLst/>
              </a:prstGeom>
            </p:spPr>
            <p:txBody>
              <a:bodyPr wrap="square" lIns="43196" tIns="43196" rIns="43196" bIns="43196">
                <a:spAutoFit/>
              </a:bodyPr>
              <a:lstStyle/>
              <a:p>
                <a:r>
                  <a:rPr lang="en-US" sz="1000" dirty="0">
                    <a:latin typeface="Helvetica" pitchFamily="2" charset="0"/>
                  </a:rPr>
                  <a:t>Relative suitability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1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AU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AU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sz="1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AU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AU" sz="1000" i="1">
                            <a:latin typeface="Cambria Math" panose="02040503050406030204" pitchFamily="18" charset="0"/>
                          </a:rPr>
                          <m:t>(′)</m:t>
                        </m:r>
                      </m:sup>
                    </m:sSubSup>
                  </m:oMath>
                </a14:m>
                <a:endParaRPr lang="en-US" sz="1000" i="1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2543" name="Rectangle 2542">
                <a:extLst>
                  <a:ext uri="{FF2B5EF4-FFF2-40B4-BE49-F238E27FC236}">
                    <a16:creationId xmlns:a16="http://schemas.microsoft.com/office/drawing/2014/main" id="{8A1CDD97-3442-5F4B-88C6-BCF8A3EDC4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501" y="42923"/>
                <a:ext cx="1506976" cy="306270"/>
              </a:xfrm>
              <a:prstGeom prst="rect">
                <a:avLst/>
              </a:prstGeom>
              <a:blipFill>
                <a:blip r:embed="rId11"/>
                <a:stretch>
                  <a:fillRect l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4" name="Right Arrow 2613">
            <a:extLst>
              <a:ext uri="{FF2B5EF4-FFF2-40B4-BE49-F238E27FC236}">
                <a16:creationId xmlns:a16="http://schemas.microsoft.com/office/drawing/2014/main" id="{3C81C429-2446-5E47-95E1-D244980568F6}"/>
              </a:ext>
            </a:extLst>
          </p:cNvPr>
          <p:cNvSpPr/>
          <p:nvPr/>
        </p:nvSpPr>
        <p:spPr>
          <a:xfrm>
            <a:off x="1525903" y="2005014"/>
            <a:ext cx="696425" cy="365603"/>
          </a:xfrm>
          <a:prstGeom prst="rightArrow">
            <a:avLst>
              <a:gd name="adj1" fmla="val 50000"/>
              <a:gd name="adj2" fmla="val 4867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47" dirty="0">
              <a:latin typeface="Helvetica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84" name="TextBox 2583">
                <a:extLst>
                  <a:ext uri="{FF2B5EF4-FFF2-40B4-BE49-F238E27FC236}">
                    <a16:creationId xmlns:a16="http://schemas.microsoft.com/office/drawing/2014/main" id="{04D448DD-791C-BF4D-B541-2ABC1F6D0647}"/>
                  </a:ext>
                </a:extLst>
              </p:cNvPr>
              <p:cNvSpPr txBox="1"/>
              <p:nvPr/>
            </p:nvSpPr>
            <p:spPr>
              <a:xfrm>
                <a:off x="3501205" y="2704782"/>
                <a:ext cx="1427814" cy="262155"/>
              </a:xfrm>
              <a:prstGeom prst="rect">
                <a:avLst/>
              </a:prstGeom>
              <a:noFill/>
            </p:spPr>
            <p:txBody>
              <a:bodyPr wrap="square" lIns="43196" tIns="43196" rIns="43196" bIns="43196" rtlCol="0">
                <a:spAutoFit/>
              </a:bodyPr>
              <a:lstStyle/>
              <a:p>
                <a:r>
                  <a:rPr lang="en-US" sz="1000" dirty="0">
                    <a:latin typeface="Helvetica" pitchFamily="2" charset="0"/>
                  </a:rPr>
                  <a:t>Candidate counts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1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AU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AU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sz="1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AU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AU" sz="1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sz="10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2584" name="TextBox 2583">
                <a:extLst>
                  <a:ext uri="{FF2B5EF4-FFF2-40B4-BE49-F238E27FC236}">
                    <a16:creationId xmlns:a16="http://schemas.microsoft.com/office/drawing/2014/main" id="{04D448DD-791C-BF4D-B541-2ABC1F6D0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205" y="2704782"/>
                <a:ext cx="1427814" cy="262155"/>
              </a:xfrm>
              <a:prstGeom prst="rect">
                <a:avLst/>
              </a:prstGeom>
              <a:blipFill>
                <a:blip r:embed="rId12"/>
                <a:stretch>
                  <a:fillRect l="-2632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7" name="Right Arrow 2616">
            <a:extLst>
              <a:ext uri="{FF2B5EF4-FFF2-40B4-BE49-F238E27FC236}">
                <a16:creationId xmlns:a16="http://schemas.microsoft.com/office/drawing/2014/main" id="{3CCFFBAF-CA5F-3E4A-91A8-3F1B9D000D75}"/>
              </a:ext>
            </a:extLst>
          </p:cNvPr>
          <p:cNvSpPr/>
          <p:nvPr/>
        </p:nvSpPr>
        <p:spPr>
          <a:xfrm>
            <a:off x="4673071" y="401416"/>
            <a:ext cx="755857" cy="40934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47" dirty="0">
              <a:latin typeface="Helvetic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466B3A-4829-E245-B5B8-C41379F6B46A}"/>
              </a:ext>
            </a:extLst>
          </p:cNvPr>
          <p:cNvSpPr/>
          <p:nvPr/>
        </p:nvSpPr>
        <p:spPr>
          <a:xfrm>
            <a:off x="2290391" y="1300773"/>
            <a:ext cx="640330" cy="508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>
              <a:latin typeface="Helvetic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888671-FE4D-4342-A36C-53C4766F59AF}"/>
              </a:ext>
            </a:extLst>
          </p:cNvPr>
          <p:cNvSpPr txBox="1"/>
          <p:nvPr/>
        </p:nvSpPr>
        <p:spPr>
          <a:xfrm>
            <a:off x="173343" y="41151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(a)</a:t>
            </a:r>
          </a:p>
        </p:txBody>
      </p:sp>
      <p:sp>
        <p:nvSpPr>
          <p:cNvPr id="978" name="TextBox 977">
            <a:extLst>
              <a:ext uri="{FF2B5EF4-FFF2-40B4-BE49-F238E27FC236}">
                <a16:creationId xmlns:a16="http://schemas.microsoft.com/office/drawing/2014/main" id="{4F9F4493-CF2D-134A-A8C5-F8DBEB987A79}"/>
              </a:ext>
            </a:extLst>
          </p:cNvPr>
          <p:cNvSpPr txBox="1"/>
          <p:nvPr/>
        </p:nvSpPr>
        <p:spPr>
          <a:xfrm>
            <a:off x="1818783" y="50869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(b)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4" name="Rectangle 1883">
                <a:extLst>
                  <a:ext uri="{FF2B5EF4-FFF2-40B4-BE49-F238E27FC236}">
                    <a16:creationId xmlns:a16="http://schemas.microsoft.com/office/drawing/2014/main" id="{6F20E85C-E091-EE46-AD16-DDA3C8BB4463}"/>
                  </a:ext>
                </a:extLst>
              </p:cNvPr>
              <p:cNvSpPr/>
              <p:nvPr/>
            </p:nvSpPr>
            <p:spPr>
              <a:xfrm>
                <a:off x="2246212" y="47400"/>
                <a:ext cx="1249775" cy="306270"/>
              </a:xfrm>
              <a:prstGeom prst="rect">
                <a:avLst/>
              </a:prstGeom>
            </p:spPr>
            <p:txBody>
              <a:bodyPr wrap="square" lIns="43196" tIns="43196" rIns="43196" bIns="43196">
                <a:spAutoFit/>
              </a:bodyPr>
              <a:lstStyle/>
              <a:p>
                <a:r>
                  <a:rPr lang="en-US" sz="1000" dirty="0">
                    <a:latin typeface="Helvetica" pitchFamily="2" charset="0"/>
                  </a:rPr>
                  <a:t>Change factors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1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AU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sz="1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AU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AU" sz="1000" i="1">
                            <a:latin typeface="Cambria Math" panose="02040503050406030204" pitchFamily="18" charset="0"/>
                          </a:rPr>
                          <m:t>(′)</m:t>
                        </m:r>
                      </m:sup>
                    </m:sSubSup>
                  </m:oMath>
                </a14:m>
                <a:endParaRPr lang="en-US" sz="1000" i="1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1884" name="Rectangle 1883">
                <a:extLst>
                  <a:ext uri="{FF2B5EF4-FFF2-40B4-BE49-F238E27FC236}">
                    <a16:creationId xmlns:a16="http://schemas.microsoft.com/office/drawing/2014/main" id="{6F20E85C-E091-EE46-AD16-DDA3C8BB44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212" y="47400"/>
                <a:ext cx="1249775" cy="306270"/>
              </a:xfrm>
              <a:prstGeom prst="rect">
                <a:avLst/>
              </a:prstGeom>
              <a:blipFill>
                <a:blip r:embed="rId13"/>
                <a:stretch>
                  <a:fillRect l="-2000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5DF423E0-5A39-0F48-B2C6-FA7040A905AE}"/>
              </a:ext>
            </a:extLst>
          </p:cNvPr>
          <p:cNvSpPr/>
          <p:nvPr/>
        </p:nvSpPr>
        <p:spPr>
          <a:xfrm>
            <a:off x="171921" y="50872"/>
            <a:ext cx="6427939" cy="2949199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9" dirty="0">
              <a:highlight>
                <a:srgbClr val="FFFF00"/>
              </a:highlight>
              <a:latin typeface="Helvetica" pitchFamily="2" charset="0"/>
            </a:endParaRPr>
          </a:p>
        </p:txBody>
      </p:sp>
      <p:sp>
        <p:nvSpPr>
          <p:cNvPr id="2613" name="Rectangle 2612">
            <a:extLst>
              <a:ext uri="{FF2B5EF4-FFF2-40B4-BE49-F238E27FC236}">
                <a16:creationId xmlns:a16="http://schemas.microsoft.com/office/drawing/2014/main" id="{6365AADB-917C-A249-8576-A0C2D1BF12D7}"/>
              </a:ext>
            </a:extLst>
          </p:cNvPr>
          <p:cNvSpPr/>
          <p:nvPr/>
        </p:nvSpPr>
        <p:spPr>
          <a:xfrm>
            <a:off x="1866708" y="69098"/>
            <a:ext cx="4721206" cy="2924025"/>
          </a:xfrm>
          <a:custGeom>
            <a:avLst/>
            <a:gdLst>
              <a:gd name="connsiteX0" fmla="*/ 0 w 2619514"/>
              <a:gd name="connsiteY0" fmla="*/ 0 h 2436926"/>
              <a:gd name="connsiteX1" fmla="*/ 2619514 w 2619514"/>
              <a:gd name="connsiteY1" fmla="*/ 0 h 2436926"/>
              <a:gd name="connsiteX2" fmla="*/ 2619514 w 2619514"/>
              <a:gd name="connsiteY2" fmla="*/ 2436926 h 2436926"/>
              <a:gd name="connsiteX3" fmla="*/ 0 w 2619514"/>
              <a:gd name="connsiteY3" fmla="*/ 2436926 h 2436926"/>
              <a:gd name="connsiteX4" fmla="*/ 0 w 2619514"/>
              <a:gd name="connsiteY4" fmla="*/ 0 h 2436926"/>
              <a:gd name="connsiteX0" fmla="*/ 0 w 3943818"/>
              <a:gd name="connsiteY0" fmla="*/ 0 h 2442181"/>
              <a:gd name="connsiteX1" fmla="*/ 3943818 w 3943818"/>
              <a:gd name="connsiteY1" fmla="*/ 5255 h 2442181"/>
              <a:gd name="connsiteX2" fmla="*/ 3943818 w 3943818"/>
              <a:gd name="connsiteY2" fmla="*/ 2442181 h 2442181"/>
              <a:gd name="connsiteX3" fmla="*/ 1324304 w 3943818"/>
              <a:gd name="connsiteY3" fmla="*/ 2442181 h 2442181"/>
              <a:gd name="connsiteX4" fmla="*/ 0 w 3943818"/>
              <a:gd name="connsiteY4" fmla="*/ 0 h 2442181"/>
              <a:gd name="connsiteX0" fmla="*/ 0 w 3943818"/>
              <a:gd name="connsiteY0" fmla="*/ 0 h 2442181"/>
              <a:gd name="connsiteX1" fmla="*/ 3943818 w 3943818"/>
              <a:gd name="connsiteY1" fmla="*/ 5255 h 2442181"/>
              <a:gd name="connsiteX2" fmla="*/ 3943818 w 3943818"/>
              <a:gd name="connsiteY2" fmla="*/ 2442181 h 2442181"/>
              <a:gd name="connsiteX3" fmla="*/ 1324304 w 3943818"/>
              <a:gd name="connsiteY3" fmla="*/ 2442181 h 2442181"/>
              <a:gd name="connsiteX4" fmla="*/ 133380 w 3943818"/>
              <a:gd name="connsiteY4" fmla="*/ 245976 h 2442181"/>
              <a:gd name="connsiteX5" fmla="*/ 0 w 3943818"/>
              <a:gd name="connsiteY5" fmla="*/ 0 h 2442181"/>
              <a:gd name="connsiteX0" fmla="*/ 0 w 3943818"/>
              <a:gd name="connsiteY0" fmla="*/ 0 h 2442181"/>
              <a:gd name="connsiteX1" fmla="*/ 3943818 w 3943818"/>
              <a:gd name="connsiteY1" fmla="*/ 5255 h 2442181"/>
              <a:gd name="connsiteX2" fmla="*/ 3943818 w 3943818"/>
              <a:gd name="connsiteY2" fmla="*/ 2442181 h 2442181"/>
              <a:gd name="connsiteX3" fmla="*/ 1324304 w 3943818"/>
              <a:gd name="connsiteY3" fmla="*/ 2442181 h 2442181"/>
              <a:gd name="connsiteX4" fmla="*/ 12511 w 3943818"/>
              <a:gd name="connsiteY4" fmla="*/ 850320 h 2442181"/>
              <a:gd name="connsiteX5" fmla="*/ 0 w 3943818"/>
              <a:gd name="connsiteY5" fmla="*/ 0 h 2442181"/>
              <a:gd name="connsiteX0" fmla="*/ 0 w 3943818"/>
              <a:gd name="connsiteY0" fmla="*/ 0 h 2442181"/>
              <a:gd name="connsiteX1" fmla="*/ 3943818 w 3943818"/>
              <a:gd name="connsiteY1" fmla="*/ 5255 h 2442181"/>
              <a:gd name="connsiteX2" fmla="*/ 3943818 w 3943818"/>
              <a:gd name="connsiteY2" fmla="*/ 2442181 h 2442181"/>
              <a:gd name="connsiteX3" fmla="*/ 1324304 w 3943818"/>
              <a:gd name="connsiteY3" fmla="*/ 2442181 h 2442181"/>
              <a:gd name="connsiteX4" fmla="*/ 548539 w 3943818"/>
              <a:gd name="connsiteY4" fmla="*/ 1512473 h 2442181"/>
              <a:gd name="connsiteX5" fmla="*/ 12511 w 3943818"/>
              <a:gd name="connsiteY5" fmla="*/ 850320 h 2442181"/>
              <a:gd name="connsiteX6" fmla="*/ 0 w 3943818"/>
              <a:gd name="connsiteY6" fmla="*/ 0 h 2442181"/>
              <a:gd name="connsiteX0" fmla="*/ 0 w 3943818"/>
              <a:gd name="connsiteY0" fmla="*/ 0 h 2442181"/>
              <a:gd name="connsiteX1" fmla="*/ 3943818 w 3943818"/>
              <a:gd name="connsiteY1" fmla="*/ 5255 h 2442181"/>
              <a:gd name="connsiteX2" fmla="*/ 3943818 w 3943818"/>
              <a:gd name="connsiteY2" fmla="*/ 2442181 h 2442181"/>
              <a:gd name="connsiteX3" fmla="*/ 1324304 w 3943818"/>
              <a:gd name="connsiteY3" fmla="*/ 2442181 h 2442181"/>
              <a:gd name="connsiteX4" fmla="*/ 1257988 w 3943818"/>
              <a:gd name="connsiteY4" fmla="*/ 1538749 h 2442181"/>
              <a:gd name="connsiteX5" fmla="*/ 12511 w 3943818"/>
              <a:gd name="connsiteY5" fmla="*/ 850320 h 2442181"/>
              <a:gd name="connsiteX6" fmla="*/ 0 w 3943818"/>
              <a:gd name="connsiteY6" fmla="*/ 0 h 2442181"/>
              <a:gd name="connsiteX0" fmla="*/ 3254 w 3947072"/>
              <a:gd name="connsiteY0" fmla="*/ 0 h 2442181"/>
              <a:gd name="connsiteX1" fmla="*/ 3947072 w 3947072"/>
              <a:gd name="connsiteY1" fmla="*/ 5255 h 2442181"/>
              <a:gd name="connsiteX2" fmla="*/ 3947072 w 3947072"/>
              <a:gd name="connsiteY2" fmla="*/ 2442181 h 2442181"/>
              <a:gd name="connsiteX3" fmla="*/ 1327558 w 3947072"/>
              <a:gd name="connsiteY3" fmla="*/ 2442181 h 2442181"/>
              <a:gd name="connsiteX4" fmla="*/ 1261242 w 3947072"/>
              <a:gd name="connsiteY4" fmla="*/ 1538749 h 2442181"/>
              <a:gd name="connsiteX5" fmla="*/ 0 w 3947072"/>
              <a:gd name="connsiteY5" fmla="*/ 850320 h 2442181"/>
              <a:gd name="connsiteX6" fmla="*/ 3254 w 3947072"/>
              <a:gd name="connsiteY6" fmla="*/ 0 h 2442181"/>
              <a:gd name="connsiteX0" fmla="*/ 3254 w 3947072"/>
              <a:gd name="connsiteY0" fmla="*/ 0 h 2442181"/>
              <a:gd name="connsiteX1" fmla="*/ 3947072 w 3947072"/>
              <a:gd name="connsiteY1" fmla="*/ 5255 h 2442181"/>
              <a:gd name="connsiteX2" fmla="*/ 3947072 w 3947072"/>
              <a:gd name="connsiteY2" fmla="*/ 2442181 h 2442181"/>
              <a:gd name="connsiteX3" fmla="*/ 1327558 w 3947072"/>
              <a:gd name="connsiteY3" fmla="*/ 2442181 h 2442181"/>
              <a:gd name="connsiteX4" fmla="*/ 1282262 w 3947072"/>
              <a:gd name="connsiteY4" fmla="*/ 1570280 h 2442181"/>
              <a:gd name="connsiteX5" fmla="*/ 0 w 3947072"/>
              <a:gd name="connsiteY5" fmla="*/ 850320 h 2442181"/>
              <a:gd name="connsiteX6" fmla="*/ 3254 w 3947072"/>
              <a:gd name="connsiteY6" fmla="*/ 0 h 2442181"/>
              <a:gd name="connsiteX0" fmla="*/ 3254 w 3947072"/>
              <a:gd name="connsiteY0" fmla="*/ 0 h 2442181"/>
              <a:gd name="connsiteX1" fmla="*/ 3947072 w 3947072"/>
              <a:gd name="connsiteY1" fmla="*/ 5255 h 2442181"/>
              <a:gd name="connsiteX2" fmla="*/ 3947072 w 3947072"/>
              <a:gd name="connsiteY2" fmla="*/ 2442181 h 2442181"/>
              <a:gd name="connsiteX3" fmla="*/ 1280261 w 3947072"/>
              <a:gd name="connsiteY3" fmla="*/ 2442181 h 2442181"/>
              <a:gd name="connsiteX4" fmla="*/ 1282262 w 3947072"/>
              <a:gd name="connsiteY4" fmla="*/ 1570280 h 2442181"/>
              <a:gd name="connsiteX5" fmla="*/ 0 w 3947072"/>
              <a:gd name="connsiteY5" fmla="*/ 850320 h 2442181"/>
              <a:gd name="connsiteX6" fmla="*/ 3254 w 3947072"/>
              <a:gd name="connsiteY6" fmla="*/ 0 h 2442181"/>
              <a:gd name="connsiteX0" fmla="*/ 3254 w 3947072"/>
              <a:gd name="connsiteY0" fmla="*/ 0 h 2442181"/>
              <a:gd name="connsiteX1" fmla="*/ 3947072 w 3947072"/>
              <a:gd name="connsiteY1" fmla="*/ 5255 h 2442181"/>
              <a:gd name="connsiteX2" fmla="*/ 3947072 w 3947072"/>
              <a:gd name="connsiteY2" fmla="*/ 2442181 h 2442181"/>
              <a:gd name="connsiteX3" fmla="*/ 1296026 w 3947072"/>
              <a:gd name="connsiteY3" fmla="*/ 2442181 h 2442181"/>
              <a:gd name="connsiteX4" fmla="*/ 1282262 w 3947072"/>
              <a:gd name="connsiteY4" fmla="*/ 1570280 h 2442181"/>
              <a:gd name="connsiteX5" fmla="*/ 0 w 3947072"/>
              <a:gd name="connsiteY5" fmla="*/ 850320 h 2442181"/>
              <a:gd name="connsiteX6" fmla="*/ 3254 w 3947072"/>
              <a:gd name="connsiteY6" fmla="*/ 0 h 2442181"/>
              <a:gd name="connsiteX0" fmla="*/ 3254 w 3947072"/>
              <a:gd name="connsiteY0" fmla="*/ 0 h 2442181"/>
              <a:gd name="connsiteX1" fmla="*/ 3947072 w 3947072"/>
              <a:gd name="connsiteY1" fmla="*/ 5255 h 2442181"/>
              <a:gd name="connsiteX2" fmla="*/ 3947072 w 3947072"/>
              <a:gd name="connsiteY2" fmla="*/ 2442181 h 2442181"/>
              <a:gd name="connsiteX3" fmla="*/ 1296026 w 3947072"/>
              <a:gd name="connsiteY3" fmla="*/ 2442181 h 2442181"/>
              <a:gd name="connsiteX4" fmla="*/ 1298028 w 3947072"/>
              <a:gd name="connsiteY4" fmla="*/ 1522984 h 2442181"/>
              <a:gd name="connsiteX5" fmla="*/ 0 w 3947072"/>
              <a:gd name="connsiteY5" fmla="*/ 850320 h 2442181"/>
              <a:gd name="connsiteX6" fmla="*/ 3254 w 3947072"/>
              <a:gd name="connsiteY6" fmla="*/ 0 h 2442181"/>
              <a:gd name="connsiteX0" fmla="*/ 88 w 3943906"/>
              <a:gd name="connsiteY0" fmla="*/ 0 h 2442181"/>
              <a:gd name="connsiteX1" fmla="*/ 3943906 w 3943906"/>
              <a:gd name="connsiteY1" fmla="*/ 5255 h 2442181"/>
              <a:gd name="connsiteX2" fmla="*/ 3943906 w 3943906"/>
              <a:gd name="connsiteY2" fmla="*/ 2442181 h 2442181"/>
              <a:gd name="connsiteX3" fmla="*/ 1292860 w 3943906"/>
              <a:gd name="connsiteY3" fmla="*/ 2442181 h 2442181"/>
              <a:gd name="connsiteX4" fmla="*/ 1294862 w 3943906"/>
              <a:gd name="connsiteY4" fmla="*/ 1522984 h 2442181"/>
              <a:gd name="connsiteX5" fmla="*/ 7344 w 3943906"/>
              <a:gd name="connsiteY5" fmla="*/ 813534 h 2442181"/>
              <a:gd name="connsiteX6" fmla="*/ 88 w 3943906"/>
              <a:gd name="connsiteY6" fmla="*/ 0 h 2442181"/>
              <a:gd name="connsiteX0" fmla="*/ 88 w 3943906"/>
              <a:gd name="connsiteY0" fmla="*/ 0 h 2442181"/>
              <a:gd name="connsiteX1" fmla="*/ 3943906 w 3943906"/>
              <a:gd name="connsiteY1" fmla="*/ 5255 h 2442181"/>
              <a:gd name="connsiteX2" fmla="*/ 3943906 w 3943906"/>
              <a:gd name="connsiteY2" fmla="*/ 2442181 h 2442181"/>
              <a:gd name="connsiteX3" fmla="*/ 1292860 w 3943906"/>
              <a:gd name="connsiteY3" fmla="*/ 2442181 h 2442181"/>
              <a:gd name="connsiteX4" fmla="*/ 1300118 w 3943906"/>
              <a:gd name="connsiteY4" fmla="*/ 1544004 h 2442181"/>
              <a:gd name="connsiteX5" fmla="*/ 7344 w 3943906"/>
              <a:gd name="connsiteY5" fmla="*/ 813534 h 2442181"/>
              <a:gd name="connsiteX6" fmla="*/ 88 w 3943906"/>
              <a:gd name="connsiteY6" fmla="*/ 0 h 2442181"/>
              <a:gd name="connsiteX0" fmla="*/ 181 w 3943999"/>
              <a:gd name="connsiteY0" fmla="*/ 0 h 2442181"/>
              <a:gd name="connsiteX1" fmla="*/ 3943999 w 3943999"/>
              <a:gd name="connsiteY1" fmla="*/ 5255 h 2442181"/>
              <a:gd name="connsiteX2" fmla="*/ 3943999 w 3943999"/>
              <a:gd name="connsiteY2" fmla="*/ 2442181 h 2442181"/>
              <a:gd name="connsiteX3" fmla="*/ 1292953 w 3943999"/>
              <a:gd name="connsiteY3" fmla="*/ 2442181 h 2442181"/>
              <a:gd name="connsiteX4" fmla="*/ 1300211 w 3943999"/>
              <a:gd name="connsiteY4" fmla="*/ 1544004 h 2442181"/>
              <a:gd name="connsiteX5" fmla="*/ 2182 w 3943999"/>
              <a:gd name="connsiteY5" fmla="*/ 818789 h 2442181"/>
              <a:gd name="connsiteX6" fmla="*/ 181 w 3943999"/>
              <a:gd name="connsiteY6" fmla="*/ 0 h 2442181"/>
              <a:gd name="connsiteX0" fmla="*/ 181 w 3943999"/>
              <a:gd name="connsiteY0" fmla="*/ 0 h 2442181"/>
              <a:gd name="connsiteX1" fmla="*/ 3943999 w 3943999"/>
              <a:gd name="connsiteY1" fmla="*/ 5255 h 2442181"/>
              <a:gd name="connsiteX2" fmla="*/ 3943999 w 3943999"/>
              <a:gd name="connsiteY2" fmla="*/ 2442181 h 2442181"/>
              <a:gd name="connsiteX3" fmla="*/ 1292953 w 3943999"/>
              <a:gd name="connsiteY3" fmla="*/ 2442181 h 2442181"/>
              <a:gd name="connsiteX4" fmla="*/ 1289701 w 3943999"/>
              <a:gd name="connsiteY4" fmla="*/ 1549259 h 2442181"/>
              <a:gd name="connsiteX5" fmla="*/ 2182 w 3943999"/>
              <a:gd name="connsiteY5" fmla="*/ 818789 h 2442181"/>
              <a:gd name="connsiteX6" fmla="*/ 181 w 3943999"/>
              <a:gd name="connsiteY6" fmla="*/ 0 h 2442181"/>
              <a:gd name="connsiteX0" fmla="*/ 181 w 3943999"/>
              <a:gd name="connsiteY0" fmla="*/ 0 h 2442181"/>
              <a:gd name="connsiteX1" fmla="*/ 3943999 w 3943999"/>
              <a:gd name="connsiteY1" fmla="*/ 5255 h 2442181"/>
              <a:gd name="connsiteX2" fmla="*/ 3943999 w 3943999"/>
              <a:gd name="connsiteY2" fmla="*/ 2442181 h 2442181"/>
              <a:gd name="connsiteX3" fmla="*/ 1292953 w 3943999"/>
              <a:gd name="connsiteY3" fmla="*/ 2442181 h 2442181"/>
              <a:gd name="connsiteX4" fmla="*/ 1294956 w 3943999"/>
              <a:gd name="connsiteY4" fmla="*/ 1538748 h 2442181"/>
              <a:gd name="connsiteX5" fmla="*/ 2182 w 3943999"/>
              <a:gd name="connsiteY5" fmla="*/ 818789 h 2442181"/>
              <a:gd name="connsiteX6" fmla="*/ 181 w 3943999"/>
              <a:gd name="connsiteY6" fmla="*/ 0 h 2442181"/>
              <a:gd name="connsiteX0" fmla="*/ 58 w 3943876"/>
              <a:gd name="connsiteY0" fmla="*/ 0 h 2442181"/>
              <a:gd name="connsiteX1" fmla="*/ 3943876 w 3943876"/>
              <a:gd name="connsiteY1" fmla="*/ 5255 h 2442181"/>
              <a:gd name="connsiteX2" fmla="*/ 3943876 w 3943876"/>
              <a:gd name="connsiteY2" fmla="*/ 2442181 h 2442181"/>
              <a:gd name="connsiteX3" fmla="*/ 1292830 w 3943876"/>
              <a:gd name="connsiteY3" fmla="*/ 2442181 h 2442181"/>
              <a:gd name="connsiteX4" fmla="*/ 1294833 w 3943876"/>
              <a:gd name="connsiteY4" fmla="*/ 1538748 h 2442181"/>
              <a:gd name="connsiteX5" fmla="*/ 12569 w 3943876"/>
              <a:gd name="connsiteY5" fmla="*/ 818789 h 2442181"/>
              <a:gd name="connsiteX6" fmla="*/ 58 w 3943876"/>
              <a:gd name="connsiteY6" fmla="*/ 0 h 2442181"/>
              <a:gd name="connsiteX0" fmla="*/ 3255 w 3931307"/>
              <a:gd name="connsiteY0" fmla="*/ 0 h 2436926"/>
              <a:gd name="connsiteX1" fmla="*/ 3931307 w 3931307"/>
              <a:gd name="connsiteY1" fmla="*/ 0 h 2436926"/>
              <a:gd name="connsiteX2" fmla="*/ 3931307 w 3931307"/>
              <a:gd name="connsiteY2" fmla="*/ 2436926 h 2436926"/>
              <a:gd name="connsiteX3" fmla="*/ 1280261 w 3931307"/>
              <a:gd name="connsiteY3" fmla="*/ 2436926 h 2436926"/>
              <a:gd name="connsiteX4" fmla="*/ 1282264 w 3931307"/>
              <a:gd name="connsiteY4" fmla="*/ 1533493 h 2436926"/>
              <a:gd name="connsiteX5" fmla="*/ 0 w 3931307"/>
              <a:gd name="connsiteY5" fmla="*/ 813534 h 2436926"/>
              <a:gd name="connsiteX6" fmla="*/ 3255 w 3931307"/>
              <a:gd name="connsiteY6" fmla="*/ 0 h 2436926"/>
              <a:gd name="connsiteX0" fmla="*/ 6430 w 3934482"/>
              <a:gd name="connsiteY0" fmla="*/ 0 h 2436926"/>
              <a:gd name="connsiteX1" fmla="*/ 3934482 w 3934482"/>
              <a:gd name="connsiteY1" fmla="*/ 0 h 2436926"/>
              <a:gd name="connsiteX2" fmla="*/ 3934482 w 3934482"/>
              <a:gd name="connsiteY2" fmla="*/ 2436926 h 2436926"/>
              <a:gd name="connsiteX3" fmla="*/ 1283436 w 3934482"/>
              <a:gd name="connsiteY3" fmla="*/ 2436926 h 2436926"/>
              <a:gd name="connsiteX4" fmla="*/ 1285439 w 3934482"/>
              <a:gd name="connsiteY4" fmla="*/ 1533493 h 2436926"/>
              <a:gd name="connsiteX5" fmla="*/ 0 w 3934482"/>
              <a:gd name="connsiteY5" fmla="*/ 813534 h 2436926"/>
              <a:gd name="connsiteX6" fmla="*/ 6430 w 3934482"/>
              <a:gd name="connsiteY6" fmla="*/ 0 h 2436926"/>
              <a:gd name="connsiteX0" fmla="*/ 322 w 3934724"/>
              <a:gd name="connsiteY0" fmla="*/ 3175 h 2436926"/>
              <a:gd name="connsiteX1" fmla="*/ 3934724 w 3934724"/>
              <a:gd name="connsiteY1" fmla="*/ 0 h 2436926"/>
              <a:gd name="connsiteX2" fmla="*/ 3934724 w 3934724"/>
              <a:gd name="connsiteY2" fmla="*/ 2436926 h 2436926"/>
              <a:gd name="connsiteX3" fmla="*/ 1283678 w 3934724"/>
              <a:gd name="connsiteY3" fmla="*/ 2436926 h 2436926"/>
              <a:gd name="connsiteX4" fmla="*/ 1285681 w 3934724"/>
              <a:gd name="connsiteY4" fmla="*/ 1533493 h 2436926"/>
              <a:gd name="connsiteX5" fmla="*/ 242 w 3934724"/>
              <a:gd name="connsiteY5" fmla="*/ 813534 h 2436926"/>
              <a:gd name="connsiteX6" fmla="*/ 322 w 3934724"/>
              <a:gd name="connsiteY6" fmla="*/ 3175 h 2436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4724" h="2436926">
                <a:moveTo>
                  <a:pt x="322" y="3175"/>
                </a:moveTo>
                <a:lnTo>
                  <a:pt x="3934724" y="0"/>
                </a:lnTo>
                <a:lnTo>
                  <a:pt x="3934724" y="2436926"/>
                </a:lnTo>
                <a:lnTo>
                  <a:pt x="1283678" y="2436926"/>
                </a:lnTo>
                <a:cubicBezTo>
                  <a:pt x="1284345" y="2130527"/>
                  <a:pt x="1285014" y="1839892"/>
                  <a:pt x="1285681" y="1533493"/>
                </a:cubicBezTo>
                <a:lnTo>
                  <a:pt x="242" y="813534"/>
                </a:lnTo>
                <a:cubicBezTo>
                  <a:pt x="1327" y="530094"/>
                  <a:pt x="-763" y="286615"/>
                  <a:pt x="322" y="3175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9">
              <a:latin typeface="Helvetica" pitchFamily="2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313E5BA-73EB-D14D-B891-082D08E79C31}"/>
              </a:ext>
            </a:extLst>
          </p:cNvPr>
          <p:cNvSpPr/>
          <p:nvPr/>
        </p:nvSpPr>
        <p:spPr>
          <a:xfrm>
            <a:off x="212439" y="69120"/>
            <a:ext cx="3123104" cy="2922459"/>
          </a:xfrm>
          <a:custGeom>
            <a:avLst/>
            <a:gdLst>
              <a:gd name="connsiteX0" fmla="*/ 0 w 2522483"/>
              <a:gd name="connsiteY0" fmla="*/ 0 h 2380593"/>
              <a:gd name="connsiteX1" fmla="*/ 0 w 2522483"/>
              <a:gd name="connsiteY1" fmla="*/ 2380593 h 2380593"/>
              <a:gd name="connsiteX2" fmla="*/ 2522483 w 2522483"/>
              <a:gd name="connsiteY2" fmla="*/ 2380593 h 2380593"/>
              <a:gd name="connsiteX3" fmla="*/ 2517228 w 2522483"/>
              <a:gd name="connsiteY3" fmla="*/ 1382110 h 2380593"/>
              <a:gd name="connsiteX4" fmla="*/ 1234966 w 2522483"/>
              <a:gd name="connsiteY4" fmla="*/ 1376855 h 2380593"/>
              <a:gd name="connsiteX5" fmla="*/ 1234966 w 2522483"/>
              <a:gd name="connsiteY5" fmla="*/ 0 h 2380593"/>
              <a:gd name="connsiteX6" fmla="*/ 0 w 2522483"/>
              <a:gd name="connsiteY6" fmla="*/ 0 h 2380593"/>
              <a:gd name="connsiteX0" fmla="*/ 0 w 2522483"/>
              <a:gd name="connsiteY0" fmla="*/ 0 h 2380593"/>
              <a:gd name="connsiteX1" fmla="*/ 0 w 2522483"/>
              <a:gd name="connsiteY1" fmla="*/ 2380593 h 2380593"/>
              <a:gd name="connsiteX2" fmla="*/ 2522483 w 2522483"/>
              <a:gd name="connsiteY2" fmla="*/ 2380593 h 2380593"/>
              <a:gd name="connsiteX3" fmla="*/ 2517228 w 2522483"/>
              <a:gd name="connsiteY3" fmla="*/ 1382110 h 2380593"/>
              <a:gd name="connsiteX4" fmla="*/ 1234966 w 2522483"/>
              <a:gd name="connsiteY4" fmla="*/ 982717 h 2380593"/>
              <a:gd name="connsiteX5" fmla="*/ 1234966 w 2522483"/>
              <a:gd name="connsiteY5" fmla="*/ 0 h 2380593"/>
              <a:gd name="connsiteX6" fmla="*/ 0 w 2522483"/>
              <a:gd name="connsiteY6" fmla="*/ 0 h 2380593"/>
              <a:gd name="connsiteX0" fmla="*/ 0 w 2522483"/>
              <a:gd name="connsiteY0" fmla="*/ 0 h 2380593"/>
              <a:gd name="connsiteX1" fmla="*/ 0 w 2522483"/>
              <a:gd name="connsiteY1" fmla="*/ 2380593 h 2380593"/>
              <a:gd name="connsiteX2" fmla="*/ 2522483 w 2522483"/>
              <a:gd name="connsiteY2" fmla="*/ 2380593 h 2380593"/>
              <a:gd name="connsiteX3" fmla="*/ 2517228 w 2522483"/>
              <a:gd name="connsiteY3" fmla="*/ 1476703 h 2380593"/>
              <a:gd name="connsiteX4" fmla="*/ 1234966 w 2522483"/>
              <a:gd name="connsiteY4" fmla="*/ 982717 h 2380593"/>
              <a:gd name="connsiteX5" fmla="*/ 1234966 w 2522483"/>
              <a:gd name="connsiteY5" fmla="*/ 0 h 2380593"/>
              <a:gd name="connsiteX6" fmla="*/ 0 w 2522483"/>
              <a:gd name="connsiteY6" fmla="*/ 0 h 2380593"/>
              <a:gd name="connsiteX0" fmla="*/ 0 w 2522483"/>
              <a:gd name="connsiteY0" fmla="*/ 0 h 2380593"/>
              <a:gd name="connsiteX1" fmla="*/ 0 w 2522483"/>
              <a:gd name="connsiteY1" fmla="*/ 2380593 h 2380593"/>
              <a:gd name="connsiteX2" fmla="*/ 2522483 w 2522483"/>
              <a:gd name="connsiteY2" fmla="*/ 2380593 h 2380593"/>
              <a:gd name="connsiteX3" fmla="*/ 2517228 w 2522483"/>
              <a:gd name="connsiteY3" fmla="*/ 1476703 h 2380593"/>
              <a:gd name="connsiteX4" fmla="*/ 1229711 w 2522483"/>
              <a:gd name="connsiteY4" fmla="*/ 822707 h 2380593"/>
              <a:gd name="connsiteX5" fmla="*/ 1234966 w 2522483"/>
              <a:gd name="connsiteY5" fmla="*/ 0 h 2380593"/>
              <a:gd name="connsiteX6" fmla="*/ 0 w 2522483"/>
              <a:gd name="connsiteY6" fmla="*/ 0 h 2380593"/>
              <a:gd name="connsiteX0" fmla="*/ 0 w 2522989"/>
              <a:gd name="connsiteY0" fmla="*/ 0 h 2380593"/>
              <a:gd name="connsiteX1" fmla="*/ 0 w 2522989"/>
              <a:gd name="connsiteY1" fmla="*/ 2380593 h 2380593"/>
              <a:gd name="connsiteX2" fmla="*/ 2522483 w 2522989"/>
              <a:gd name="connsiteY2" fmla="*/ 2380593 h 2380593"/>
              <a:gd name="connsiteX3" fmla="*/ 2522484 w 2522989"/>
              <a:gd name="connsiteY3" fmla="*/ 1523158 h 2380593"/>
              <a:gd name="connsiteX4" fmla="*/ 1229711 w 2522989"/>
              <a:gd name="connsiteY4" fmla="*/ 822707 h 2380593"/>
              <a:gd name="connsiteX5" fmla="*/ 1234966 w 2522989"/>
              <a:gd name="connsiteY5" fmla="*/ 0 h 2380593"/>
              <a:gd name="connsiteX6" fmla="*/ 0 w 2522989"/>
              <a:gd name="connsiteY6" fmla="*/ 0 h 2380593"/>
              <a:gd name="connsiteX0" fmla="*/ 0 w 2522989"/>
              <a:gd name="connsiteY0" fmla="*/ 0 h 2380593"/>
              <a:gd name="connsiteX1" fmla="*/ 0 w 2522989"/>
              <a:gd name="connsiteY1" fmla="*/ 2380593 h 2380593"/>
              <a:gd name="connsiteX2" fmla="*/ 2522483 w 2522989"/>
              <a:gd name="connsiteY2" fmla="*/ 2380593 h 2380593"/>
              <a:gd name="connsiteX3" fmla="*/ 2522484 w 2522989"/>
              <a:gd name="connsiteY3" fmla="*/ 1523158 h 2380593"/>
              <a:gd name="connsiteX4" fmla="*/ 1229711 w 2522989"/>
              <a:gd name="connsiteY4" fmla="*/ 822707 h 2380593"/>
              <a:gd name="connsiteX5" fmla="*/ 1234966 w 2522989"/>
              <a:gd name="connsiteY5" fmla="*/ 0 h 2380593"/>
              <a:gd name="connsiteX6" fmla="*/ 0 w 2522989"/>
              <a:gd name="connsiteY6" fmla="*/ 0 h 2380593"/>
              <a:gd name="connsiteX0" fmla="*/ 0 w 2522989"/>
              <a:gd name="connsiteY0" fmla="*/ 15484 h 2396077"/>
              <a:gd name="connsiteX1" fmla="*/ 0 w 2522989"/>
              <a:gd name="connsiteY1" fmla="*/ 2396077 h 2396077"/>
              <a:gd name="connsiteX2" fmla="*/ 2522483 w 2522989"/>
              <a:gd name="connsiteY2" fmla="*/ 2396077 h 2396077"/>
              <a:gd name="connsiteX3" fmla="*/ 2522484 w 2522989"/>
              <a:gd name="connsiteY3" fmla="*/ 1538642 h 2396077"/>
              <a:gd name="connsiteX4" fmla="*/ 1229711 w 2522989"/>
              <a:gd name="connsiteY4" fmla="*/ 838191 h 2396077"/>
              <a:gd name="connsiteX5" fmla="*/ 1234966 w 2522989"/>
              <a:gd name="connsiteY5" fmla="*/ 0 h 2396077"/>
              <a:gd name="connsiteX6" fmla="*/ 0 w 2522989"/>
              <a:gd name="connsiteY6" fmla="*/ 15484 h 2396077"/>
              <a:gd name="connsiteX0" fmla="*/ 0 w 2522989"/>
              <a:gd name="connsiteY0" fmla="*/ 5161 h 2396077"/>
              <a:gd name="connsiteX1" fmla="*/ 0 w 2522989"/>
              <a:gd name="connsiteY1" fmla="*/ 2396077 h 2396077"/>
              <a:gd name="connsiteX2" fmla="*/ 2522483 w 2522989"/>
              <a:gd name="connsiteY2" fmla="*/ 2396077 h 2396077"/>
              <a:gd name="connsiteX3" fmla="*/ 2522484 w 2522989"/>
              <a:gd name="connsiteY3" fmla="*/ 1538642 h 2396077"/>
              <a:gd name="connsiteX4" fmla="*/ 1229711 w 2522989"/>
              <a:gd name="connsiteY4" fmla="*/ 838191 h 2396077"/>
              <a:gd name="connsiteX5" fmla="*/ 1234966 w 2522989"/>
              <a:gd name="connsiteY5" fmla="*/ 0 h 2396077"/>
              <a:gd name="connsiteX6" fmla="*/ 0 w 2522989"/>
              <a:gd name="connsiteY6" fmla="*/ 5161 h 2396077"/>
              <a:gd name="connsiteX0" fmla="*/ 68317 w 2591306"/>
              <a:gd name="connsiteY0" fmla="*/ 5161 h 2396077"/>
              <a:gd name="connsiteX1" fmla="*/ 0 w 2591306"/>
              <a:gd name="connsiteY1" fmla="*/ 2390916 h 2396077"/>
              <a:gd name="connsiteX2" fmla="*/ 2590800 w 2591306"/>
              <a:gd name="connsiteY2" fmla="*/ 2396077 h 2396077"/>
              <a:gd name="connsiteX3" fmla="*/ 2590801 w 2591306"/>
              <a:gd name="connsiteY3" fmla="*/ 1538642 h 2396077"/>
              <a:gd name="connsiteX4" fmla="*/ 1298028 w 2591306"/>
              <a:gd name="connsiteY4" fmla="*/ 838191 h 2396077"/>
              <a:gd name="connsiteX5" fmla="*/ 1303283 w 2591306"/>
              <a:gd name="connsiteY5" fmla="*/ 0 h 2396077"/>
              <a:gd name="connsiteX6" fmla="*/ 68317 w 2591306"/>
              <a:gd name="connsiteY6" fmla="*/ 5161 h 2396077"/>
              <a:gd name="connsiteX0" fmla="*/ 0 w 2596561"/>
              <a:gd name="connsiteY0" fmla="*/ 5161 h 2396077"/>
              <a:gd name="connsiteX1" fmla="*/ 5255 w 2596561"/>
              <a:gd name="connsiteY1" fmla="*/ 2390916 h 2396077"/>
              <a:gd name="connsiteX2" fmla="*/ 2596055 w 2596561"/>
              <a:gd name="connsiteY2" fmla="*/ 2396077 h 2396077"/>
              <a:gd name="connsiteX3" fmla="*/ 2596056 w 2596561"/>
              <a:gd name="connsiteY3" fmla="*/ 1538642 h 2396077"/>
              <a:gd name="connsiteX4" fmla="*/ 1303283 w 2596561"/>
              <a:gd name="connsiteY4" fmla="*/ 838191 h 2396077"/>
              <a:gd name="connsiteX5" fmla="*/ 1308538 w 2596561"/>
              <a:gd name="connsiteY5" fmla="*/ 0 h 2396077"/>
              <a:gd name="connsiteX6" fmla="*/ 0 w 2596561"/>
              <a:gd name="connsiteY6" fmla="*/ 5161 h 2396077"/>
              <a:gd name="connsiteX0" fmla="*/ 0 w 2596561"/>
              <a:gd name="connsiteY0" fmla="*/ 5161 h 2396077"/>
              <a:gd name="connsiteX1" fmla="*/ 5255 w 2596561"/>
              <a:gd name="connsiteY1" fmla="*/ 2390916 h 2396077"/>
              <a:gd name="connsiteX2" fmla="*/ 2596055 w 2596561"/>
              <a:gd name="connsiteY2" fmla="*/ 2396077 h 2396077"/>
              <a:gd name="connsiteX3" fmla="*/ 2596056 w 2596561"/>
              <a:gd name="connsiteY3" fmla="*/ 1538642 h 2396077"/>
              <a:gd name="connsiteX4" fmla="*/ 1313793 w 2596561"/>
              <a:gd name="connsiteY4" fmla="*/ 843352 h 2396077"/>
              <a:gd name="connsiteX5" fmla="*/ 1308538 w 2596561"/>
              <a:gd name="connsiteY5" fmla="*/ 0 h 2396077"/>
              <a:gd name="connsiteX6" fmla="*/ 0 w 2596561"/>
              <a:gd name="connsiteY6" fmla="*/ 5161 h 2396077"/>
              <a:gd name="connsiteX0" fmla="*/ 0 w 2596561"/>
              <a:gd name="connsiteY0" fmla="*/ 0 h 2390916"/>
              <a:gd name="connsiteX1" fmla="*/ 5255 w 2596561"/>
              <a:gd name="connsiteY1" fmla="*/ 2385755 h 2390916"/>
              <a:gd name="connsiteX2" fmla="*/ 2596055 w 2596561"/>
              <a:gd name="connsiteY2" fmla="*/ 2390916 h 2390916"/>
              <a:gd name="connsiteX3" fmla="*/ 2596056 w 2596561"/>
              <a:gd name="connsiteY3" fmla="*/ 1533481 h 2390916"/>
              <a:gd name="connsiteX4" fmla="*/ 1313793 w 2596561"/>
              <a:gd name="connsiteY4" fmla="*/ 838191 h 2390916"/>
              <a:gd name="connsiteX5" fmla="*/ 1317331 w 2596561"/>
              <a:gd name="connsiteY5" fmla="*/ 3441 h 2390916"/>
              <a:gd name="connsiteX6" fmla="*/ 0 w 2596561"/>
              <a:gd name="connsiteY6" fmla="*/ 0 h 2390916"/>
              <a:gd name="connsiteX0" fmla="*/ 0 w 2596561"/>
              <a:gd name="connsiteY0" fmla="*/ 0 h 2385755"/>
              <a:gd name="connsiteX1" fmla="*/ 5255 w 2596561"/>
              <a:gd name="connsiteY1" fmla="*/ 2385755 h 2385755"/>
              <a:gd name="connsiteX2" fmla="*/ 2596055 w 2596561"/>
              <a:gd name="connsiteY2" fmla="*/ 2385394 h 2385755"/>
              <a:gd name="connsiteX3" fmla="*/ 2596056 w 2596561"/>
              <a:gd name="connsiteY3" fmla="*/ 1533481 h 2385755"/>
              <a:gd name="connsiteX4" fmla="*/ 1313793 w 2596561"/>
              <a:gd name="connsiteY4" fmla="*/ 838191 h 2385755"/>
              <a:gd name="connsiteX5" fmla="*/ 1317331 w 2596561"/>
              <a:gd name="connsiteY5" fmla="*/ 3441 h 2385755"/>
              <a:gd name="connsiteX6" fmla="*/ 0 w 2596561"/>
              <a:gd name="connsiteY6" fmla="*/ 0 h 2385755"/>
              <a:gd name="connsiteX0" fmla="*/ 0 w 2596561"/>
              <a:gd name="connsiteY0" fmla="*/ 0 h 2385394"/>
              <a:gd name="connsiteX1" fmla="*/ 5255 w 2596561"/>
              <a:gd name="connsiteY1" fmla="*/ 2369187 h 2385394"/>
              <a:gd name="connsiteX2" fmla="*/ 2596055 w 2596561"/>
              <a:gd name="connsiteY2" fmla="*/ 2385394 h 2385394"/>
              <a:gd name="connsiteX3" fmla="*/ 2596056 w 2596561"/>
              <a:gd name="connsiteY3" fmla="*/ 1533481 h 2385394"/>
              <a:gd name="connsiteX4" fmla="*/ 1313793 w 2596561"/>
              <a:gd name="connsiteY4" fmla="*/ 838191 h 2385394"/>
              <a:gd name="connsiteX5" fmla="*/ 1317331 w 2596561"/>
              <a:gd name="connsiteY5" fmla="*/ 3441 h 2385394"/>
              <a:gd name="connsiteX6" fmla="*/ 0 w 2596561"/>
              <a:gd name="connsiteY6" fmla="*/ 0 h 2385394"/>
              <a:gd name="connsiteX0" fmla="*/ 0 w 2601700"/>
              <a:gd name="connsiteY0" fmla="*/ 0 h 2379871"/>
              <a:gd name="connsiteX1" fmla="*/ 5255 w 2601700"/>
              <a:gd name="connsiteY1" fmla="*/ 2369187 h 2379871"/>
              <a:gd name="connsiteX2" fmla="*/ 2601700 w 2601700"/>
              <a:gd name="connsiteY2" fmla="*/ 2379871 h 2379871"/>
              <a:gd name="connsiteX3" fmla="*/ 2596056 w 2601700"/>
              <a:gd name="connsiteY3" fmla="*/ 1533481 h 2379871"/>
              <a:gd name="connsiteX4" fmla="*/ 1313793 w 2601700"/>
              <a:gd name="connsiteY4" fmla="*/ 838191 h 2379871"/>
              <a:gd name="connsiteX5" fmla="*/ 1317331 w 2601700"/>
              <a:gd name="connsiteY5" fmla="*/ 3441 h 2379871"/>
              <a:gd name="connsiteX6" fmla="*/ 0 w 2601700"/>
              <a:gd name="connsiteY6" fmla="*/ 0 h 2379871"/>
              <a:gd name="connsiteX0" fmla="*/ 0 w 2601700"/>
              <a:gd name="connsiteY0" fmla="*/ 0 h 2379871"/>
              <a:gd name="connsiteX1" fmla="*/ 5255 w 2601700"/>
              <a:gd name="connsiteY1" fmla="*/ 2369187 h 2379871"/>
              <a:gd name="connsiteX2" fmla="*/ 2601700 w 2601700"/>
              <a:gd name="connsiteY2" fmla="*/ 2379871 h 2379871"/>
              <a:gd name="connsiteX3" fmla="*/ 2596056 w 2601700"/>
              <a:gd name="connsiteY3" fmla="*/ 1533481 h 2379871"/>
              <a:gd name="connsiteX4" fmla="*/ 1313793 w 2601700"/>
              <a:gd name="connsiteY4" fmla="*/ 838191 h 2379871"/>
              <a:gd name="connsiteX5" fmla="*/ 1317331 w 2601700"/>
              <a:gd name="connsiteY5" fmla="*/ 3441 h 2379871"/>
              <a:gd name="connsiteX6" fmla="*/ 0 w 2601700"/>
              <a:gd name="connsiteY6" fmla="*/ 0 h 2379871"/>
              <a:gd name="connsiteX0" fmla="*/ 0 w 2601700"/>
              <a:gd name="connsiteY0" fmla="*/ 0 h 2379871"/>
              <a:gd name="connsiteX1" fmla="*/ 5255 w 2601700"/>
              <a:gd name="connsiteY1" fmla="*/ 2369187 h 2379871"/>
              <a:gd name="connsiteX2" fmla="*/ 2601700 w 2601700"/>
              <a:gd name="connsiteY2" fmla="*/ 2379871 h 2379871"/>
              <a:gd name="connsiteX3" fmla="*/ 2596056 w 2601700"/>
              <a:gd name="connsiteY3" fmla="*/ 1533481 h 2379871"/>
              <a:gd name="connsiteX4" fmla="*/ 1313793 w 2601700"/>
              <a:gd name="connsiteY4" fmla="*/ 838191 h 2379871"/>
              <a:gd name="connsiteX5" fmla="*/ 1307806 w 2601700"/>
              <a:gd name="connsiteY5" fmla="*/ 6547 h 2379871"/>
              <a:gd name="connsiteX6" fmla="*/ 0 w 2601700"/>
              <a:gd name="connsiteY6" fmla="*/ 0 h 2379871"/>
              <a:gd name="connsiteX0" fmla="*/ 0 w 2601700"/>
              <a:gd name="connsiteY0" fmla="*/ 0 h 2379871"/>
              <a:gd name="connsiteX1" fmla="*/ 5255 w 2601700"/>
              <a:gd name="connsiteY1" fmla="*/ 2369187 h 2379871"/>
              <a:gd name="connsiteX2" fmla="*/ 2601700 w 2601700"/>
              <a:gd name="connsiteY2" fmla="*/ 2379871 h 2379871"/>
              <a:gd name="connsiteX3" fmla="*/ 2596056 w 2601700"/>
              <a:gd name="connsiteY3" fmla="*/ 1533481 h 2379871"/>
              <a:gd name="connsiteX4" fmla="*/ 1313793 w 2601700"/>
              <a:gd name="connsiteY4" fmla="*/ 838191 h 2379871"/>
              <a:gd name="connsiteX5" fmla="*/ 1310981 w 2601700"/>
              <a:gd name="connsiteY5" fmla="*/ 9654 h 2379871"/>
              <a:gd name="connsiteX6" fmla="*/ 0 w 2601700"/>
              <a:gd name="connsiteY6" fmla="*/ 0 h 2379871"/>
              <a:gd name="connsiteX0" fmla="*/ 0 w 2601700"/>
              <a:gd name="connsiteY0" fmla="*/ 0 h 2379871"/>
              <a:gd name="connsiteX1" fmla="*/ 5255 w 2601700"/>
              <a:gd name="connsiteY1" fmla="*/ 2369187 h 2379871"/>
              <a:gd name="connsiteX2" fmla="*/ 2601700 w 2601700"/>
              <a:gd name="connsiteY2" fmla="*/ 2379871 h 2379871"/>
              <a:gd name="connsiteX3" fmla="*/ 2596056 w 2601700"/>
              <a:gd name="connsiteY3" fmla="*/ 1533481 h 2379871"/>
              <a:gd name="connsiteX4" fmla="*/ 1313793 w 2601700"/>
              <a:gd name="connsiteY4" fmla="*/ 838191 h 2379871"/>
              <a:gd name="connsiteX5" fmla="*/ 1314156 w 2601700"/>
              <a:gd name="connsiteY5" fmla="*/ 335 h 2379871"/>
              <a:gd name="connsiteX6" fmla="*/ 0 w 2601700"/>
              <a:gd name="connsiteY6" fmla="*/ 0 h 2379871"/>
              <a:gd name="connsiteX0" fmla="*/ 0 w 2601700"/>
              <a:gd name="connsiteY0" fmla="*/ 0 h 2379871"/>
              <a:gd name="connsiteX1" fmla="*/ 5255 w 2601700"/>
              <a:gd name="connsiteY1" fmla="*/ 2369187 h 2379871"/>
              <a:gd name="connsiteX2" fmla="*/ 2601700 w 2601700"/>
              <a:gd name="connsiteY2" fmla="*/ 2379871 h 2379871"/>
              <a:gd name="connsiteX3" fmla="*/ 2596056 w 2601700"/>
              <a:gd name="connsiteY3" fmla="*/ 1533481 h 2379871"/>
              <a:gd name="connsiteX4" fmla="*/ 1313793 w 2601700"/>
              <a:gd name="connsiteY4" fmla="*/ 838191 h 2379871"/>
              <a:gd name="connsiteX5" fmla="*/ 1314156 w 2601700"/>
              <a:gd name="connsiteY5" fmla="*/ 3441 h 2379871"/>
              <a:gd name="connsiteX6" fmla="*/ 0 w 2601700"/>
              <a:gd name="connsiteY6" fmla="*/ 0 h 2379871"/>
              <a:gd name="connsiteX0" fmla="*/ 0 w 2602842"/>
              <a:gd name="connsiteY0" fmla="*/ 0 h 2379871"/>
              <a:gd name="connsiteX1" fmla="*/ 5255 w 2602842"/>
              <a:gd name="connsiteY1" fmla="*/ 2369187 h 2379871"/>
              <a:gd name="connsiteX2" fmla="*/ 2601700 w 2602842"/>
              <a:gd name="connsiteY2" fmla="*/ 2379871 h 2379871"/>
              <a:gd name="connsiteX3" fmla="*/ 2602406 w 2602842"/>
              <a:gd name="connsiteY3" fmla="*/ 1536587 h 2379871"/>
              <a:gd name="connsiteX4" fmla="*/ 1313793 w 2602842"/>
              <a:gd name="connsiteY4" fmla="*/ 838191 h 2379871"/>
              <a:gd name="connsiteX5" fmla="*/ 1314156 w 2602842"/>
              <a:gd name="connsiteY5" fmla="*/ 3441 h 2379871"/>
              <a:gd name="connsiteX6" fmla="*/ 0 w 2602842"/>
              <a:gd name="connsiteY6" fmla="*/ 0 h 2379871"/>
              <a:gd name="connsiteX0" fmla="*/ 0 w 2602842"/>
              <a:gd name="connsiteY0" fmla="*/ 0 h 2386084"/>
              <a:gd name="connsiteX1" fmla="*/ 5255 w 2602842"/>
              <a:gd name="connsiteY1" fmla="*/ 2369187 h 2386084"/>
              <a:gd name="connsiteX2" fmla="*/ 2601700 w 2602842"/>
              <a:gd name="connsiteY2" fmla="*/ 2386084 h 2386084"/>
              <a:gd name="connsiteX3" fmla="*/ 2602406 w 2602842"/>
              <a:gd name="connsiteY3" fmla="*/ 1536587 h 2386084"/>
              <a:gd name="connsiteX4" fmla="*/ 1313793 w 2602842"/>
              <a:gd name="connsiteY4" fmla="*/ 838191 h 2386084"/>
              <a:gd name="connsiteX5" fmla="*/ 1314156 w 2602842"/>
              <a:gd name="connsiteY5" fmla="*/ 3441 h 2386084"/>
              <a:gd name="connsiteX6" fmla="*/ 0 w 2602842"/>
              <a:gd name="connsiteY6" fmla="*/ 0 h 2386084"/>
              <a:gd name="connsiteX0" fmla="*/ 0 w 2602842"/>
              <a:gd name="connsiteY0" fmla="*/ 0 h 2379871"/>
              <a:gd name="connsiteX1" fmla="*/ 5255 w 2602842"/>
              <a:gd name="connsiteY1" fmla="*/ 2369187 h 2379871"/>
              <a:gd name="connsiteX2" fmla="*/ 2601700 w 2602842"/>
              <a:gd name="connsiteY2" fmla="*/ 2379871 h 2379871"/>
              <a:gd name="connsiteX3" fmla="*/ 2602406 w 2602842"/>
              <a:gd name="connsiteY3" fmla="*/ 1536587 h 2379871"/>
              <a:gd name="connsiteX4" fmla="*/ 1313793 w 2602842"/>
              <a:gd name="connsiteY4" fmla="*/ 838191 h 2379871"/>
              <a:gd name="connsiteX5" fmla="*/ 1314156 w 2602842"/>
              <a:gd name="connsiteY5" fmla="*/ 3441 h 2379871"/>
              <a:gd name="connsiteX6" fmla="*/ 0 w 2602842"/>
              <a:gd name="connsiteY6" fmla="*/ 0 h 2379871"/>
              <a:gd name="connsiteX0" fmla="*/ 0 w 2602842"/>
              <a:gd name="connsiteY0" fmla="*/ 0 h 2379871"/>
              <a:gd name="connsiteX1" fmla="*/ 2080 w 2602842"/>
              <a:gd name="connsiteY1" fmla="*/ 2378506 h 2379871"/>
              <a:gd name="connsiteX2" fmla="*/ 2601700 w 2602842"/>
              <a:gd name="connsiteY2" fmla="*/ 2379871 h 2379871"/>
              <a:gd name="connsiteX3" fmla="*/ 2602406 w 2602842"/>
              <a:gd name="connsiteY3" fmla="*/ 1536587 h 2379871"/>
              <a:gd name="connsiteX4" fmla="*/ 1313793 w 2602842"/>
              <a:gd name="connsiteY4" fmla="*/ 838191 h 2379871"/>
              <a:gd name="connsiteX5" fmla="*/ 1314156 w 2602842"/>
              <a:gd name="connsiteY5" fmla="*/ 3441 h 2379871"/>
              <a:gd name="connsiteX6" fmla="*/ 0 w 2602842"/>
              <a:gd name="connsiteY6" fmla="*/ 0 h 2379871"/>
              <a:gd name="connsiteX0" fmla="*/ 0 w 2602676"/>
              <a:gd name="connsiteY0" fmla="*/ 0 h 2386084"/>
              <a:gd name="connsiteX1" fmla="*/ 2080 w 2602676"/>
              <a:gd name="connsiteY1" fmla="*/ 2378506 h 2386084"/>
              <a:gd name="connsiteX2" fmla="*/ 2598525 w 2602676"/>
              <a:gd name="connsiteY2" fmla="*/ 2386084 h 2386084"/>
              <a:gd name="connsiteX3" fmla="*/ 2602406 w 2602676"/>
              <a:gd name="connsiteY3" fmla="*/ 1536587 h 2386084"/>
              <a:gd name="connsiteX4" fmla="*/ 1313793 w 2602676"/>
              <a:gd name="connsiteY4" fmla="*/ 838191 h 2386084"/>
              <a:gd name="connsiteX5" fmla="*/ 1314156 w 2602676"/>
              <a:gd name="connsiteY5" fmla="*/ 3441 h 2386084"/>
              <a:gd name="connsiteX6" fmla="*/ 0 w 2602676"/>
              <a:gd name="connsiteY6" fmla="*/ 0 h 2386084"/>
              <a:gd name="connsiteX0" fmla="*/ 0 w 2602842"/>
              <a:gd name="connsiteY0" fmla="*/ 0 h 2382978"/>
              <a:gd name="connsiteX1" fmla="*/ 2080 w 2602842"/>
              <a:gd name="connsiteY1" fmla="*/ 2378506 h 2382978"/>
              <a:gd name="connsiteX2" fmla="*/ 2601700 w 2602842"/>
              <a:gd name="connsiteY2" fmla="*/ 2382978 h 2382978"/>
              <a:gd name="connsiteX3" fmla="*/ 2602406 w 2602842"/>
              <a:gd name="connsiteY3" fmla="*/ 1536587 h 2382978"/>
              <a:gd name="connsiteX4" fmla="*/ 1313793 w 2602842"/>
              <a:gd name="connsiteY4" fmla="*/ 838191 h 2382978"/>
              <a:gd name="connsiteX5" fmla="*/ 1314156 w 2602842"/>
              <a:gd name="connsiteY5" fmla="*/ 3441 h 2382978"/>
              <a:gd name="connsiteX6" fmla="*/ 0 w 2602842"/>
              <a:gd name="connsiteY6" fmla="*/ 0 h 2382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2842" h="2382978">
                <a:moveTo>
                  <a:pt x="0" y="0"/>
                </a:moveTo>
                <a:cubicBezTo>
                  <a:pt x="1752" y="795252"/>
                  <a:pt x="328" y="1583254"/>
                  <a:pt x="2080" y="2378506"/>
                </a:cubicBezTo>
                <a:lnTo>
                  <a:pt x="2601700" y="2382978"/>
                </a:lnTo>
                <a:cubicBezTo>
                  <a:pt x="2599948" y="2050150"/>
                  <a:pt x="2604158" y="1869415"/>
                  <a:pt x="2602406" y="1536587"/>
                </a:cubicBezTo>
                <a:lnTo>
                  <a:pt x="1313793" y="838191"/>
                </a:lnTo>
                <a:cubicBezTo>
                  <a:pt x="1315545" y="563955"/>
                  <a:pt x="1312404" y="277677"/>
                  <a:pt x="1314156" y="3441"/>
                </a:cubicBez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E7459E-3BFC-C74A-B83F-8869289F1C63}"/>
              </a:ext>
            </a:extLst>
          </p:cNvPr>
          <p:cNvSpPr txBox="1"/>
          <p:nvPr/>
        </p:nvSpPr>
        <p:spPr>
          <a:xfrm rot="16200000">
            <a:off x="-44709" y="547154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itchFamily="2" charset="0"/>
              </a:rPr>
              <a:t>Suitability</a:t>
            </a:r>
          </a:p>
        </p:txBody>
      </p:sp>
      <p:sp>
        <p:nvSpPr>
          <p:cNvPr id="980" name="TextBox 979">
            <a:extLst>
              <a:ext uri="{FF2B5EF4-FFF2-40B4-BE49-F238E27FC236}">
                <a16:creationId xmlns:a16="http://schemas.microsoft.com/office/drawing/2014/main" id="{1E95AD09-BA98-BE47-90B1-028658907A5B}"/>
              </a:ext>
            </a:extLst>
          </p:cNvPr>
          <p:cNvSpPr txBox="1"/>
          <p:nvPr/>
        </p:nvSpPr>
        <p:spPr>
          <a:xfrm rot="16200000">
            <a:off x="1614094" y="561343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itchFamily="2" charset="0"/>
              </a:rPr>
              <a:t>Algorithm</a:t>
            </a:r>
          </a:p>
        </p:txBody>
      </p:sp>
      <p:sp>
        <p:nvSpPr>
          <p:cNvPr id="2615" name="Right Arrow 2614">
            <a:extLst>
              <a:ext uri="{FF2B5EF4-FFF2-40B4-BE49-F238E27FC236}">
                <a16:creationId xmlns:a16="http://schemas.microsoft.com/office/drawing/2014/main" id="{EC59AC82-CB45-7F42-BF50-8AAD433CC29E}"/>
              </a:ext>
            </a:extLst>
          </p:cNvPr>
          <p:cNvSpPr/>
          <p:nvPr/>
        </p:nvSpPr>
        <p:spPr>
          <a:xfrm rot="16200000">
            <a:off x="2382984" y="1318645"/>
            <a:ext cx="551488" cy="40934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47" dirty="0"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A50424-9B5E-0D4D-AC68-3AEE29DF9AC3}"/>
              </a:ext>
            </a:extLst>
          </p:cNvPr>
          <p:cNvSpPr/>
          <p:nvPr/>
        </p:nvSpPr>
        <p:spPr>
          <a:xfrm>
            <a:off x="5185448" y="1699938"/>
            <a:ext cx="1363846" cy="1254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>
              <a:latin typeface="Helvetica" pitchFamily="2" charset="0"/>
            </a:endParaRPr>
          </a:p>
        </p:txBody>
      </p:sp>
      <p:sp>
        <p:nvSpPr>
          <p:cNvPr id="971" name="Right Arrow 970">
            <a:extLst>
              <a:ext uri="{FF2B5EF4-FFF2-40B4-BE49-F238E27FC236}">
                <a16:creationId xmlns:a16="http://schemas.microsoft.com/office/drawing/2014/main" id="{52E4D890-D7E6-4A44-8D47-AF1E9E8100A7}"/>
              </a:ext>
            </a:extLst>
          </p:cNvPr>
          <p:cNvSpPr/>
          <p:nvPr/>
        </p:nvSpPr>
        <p:spPr>
          <a:xfrm>
            <a:off x="4770933" y="1972545"/>
            <a:ext cx="667987" cy="40934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47" dirty="0">
              <a:latin typeface="Helvetica" pitchFamily="2" charset="0"/>
            </a:endParaRPr>
          </a:p>
        </p:txBody>
      </p:sp>
      <p:sp>
        <p:nvSpPr>
          <p:cNvPr id="1459" name="Right Arrow 1458">
            <a:extLst>
              <a:ext uri="{FF2B5EF4-FFF2-40B4-BE49-F238E27FC236}">
                <a16:creationId xmlns:a16="http://schemas.microsoft.com/office/drawing/2014/main" id="{55928519-8331-C74C-B470-1E3D9D0F0E2E}"/>
              </a:ext>
            </a:extLst>
          </p:cNvPr>
          <p:cNvSpPr/>
          <p:nvPr/>
        </p:nvSpPr>
        <p:spPr>
          <a:xfrm rot="5400000">
            <a:off x="1372211" y="1651611"/>
            <a:ext cx="683459" cy="178642"/>
          </a:xfrm>
          <a:prstGeom prst="rightArrow">
            <a:avLst>
              <a:gd name="adj1" fmla="val 50000"/>
              <a:gd name="adj2" fmla="val 4867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47" dirty="0">
              <a:latin typeface="Helvetica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3" name="Rectangle 972">
                <a:extLst>
                  <a:ext uri="{FF2B5EF4-FFF2-40B4-BE49-F238E27FC236}">
                    <a16:creationId xmlns:a16="http://schemas.microsoft.com/office/drawing/2014/main" id="{C5854B14-8527-934A-B868-DA3E5A627441}"/>
                  </a:ext>
                </a:extLst>
              </p:cNvPr>
              <p:cNvSpPr/>
              <p:nvPr/>
            </p:nvSpPr>
            <p:spPr>
              <a:xfrm>
                <a:off x="1200330" y="1265111"/>
                <a:ext cx="699623" cy="4591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i="1">
                    <a:solidFill>
                      <a:schemeClr val="tx1"/>
                    </a:solidFill>
                    <a:latin typeface="Helvetica" pitchFamily="2" charset="0"/>
                  </a:rPr>
                  <a:t>Environmental drivers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AU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AU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800" i="1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973" name="Rectangle 972">
                <a:extLst>
                  <a:ext uri="{FF2B5EF4-FFF2-40B4-BE49-F238E27FC236}">
                    <a16:creationId xmlns:a16="http://schemas.microsoft.com/office/drawing/2014/main" id="{C5854B14-8527-934A-B868-DA3E5A6274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330" y="1265111"/>
                <a:ext cx="699623" cy="459122"/>
              </a:xfrm>
              <a:prstGeom prst="rect">
                <a:avLst/>
              </a:prstGeom>
              <a:blipFill>
                <a:blip r:embed="rId14"/>
                <a:stretch>
                  <a:fillRect l="-5263" r="-8772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0" name="Right Arrow 1129">
            <a:extLst>
              <a:ext uri="{FF2B5EF4-FFF2-40B4-BE49-F238E27FC236}">
                <a16:creationId xmlns:a16="http://schemas.microsoft.com/office/drawing/2014/main" id="{AC835E96-8784-C243-9701-E4D2E58F0FD6}"/>
              </a:ext>
            </a:extLst>
          </p:cNvPr>
          <p:cNvSpPr/>
          <p:nvPr/>
        </p:nvSpPr>
        <p:spPr>
          <a:xfrm rot="16200000">
            <a:off x="1640308" y="2425274"/>
            <a:ext cx="457432" cy="178642"/>
          </a:xfrm>
          <a:prstGeom prst="rightArrow">
            <a:avLst>
              <a:gd name="adj1" fmla="val 50000"/>
              <a:gd name="adj2" fmla="val 4867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47" dirty="0">
              <a:latin typeface="Helvetica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5" name="Rectangle 1454">
                <a:extLst>
                  <a:ext uri="{FF2B5EF4-FFF2-40B4-BE49-F238E27FC236}">
                    <a16:creationId xmlns:a16="http://schemas.microsoft.com/office/drawing/2014/main" id="{34B04C07-F21C-C24B-83E2-3F4EDCBD134A}"/>
                  </a:ext>
                </a:extLst>
              </p:cNvPr>
              <p:cNvSpPr/>
              <p:nvPr/>
            </p:nvSpPr>
            <p:spPr>
              <a:xfrm>
                <a:off x="1397163" y="2468457"/>
                <a:ext cx="632014" cy="4591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800" i="1" dirty="0">
                    <a:solidFill>
                      <a:schemeClr val="tx1"/>
                    </a:solidFill>
                    <a:latin typeface="Helvetica" pitchFamily="2" charset="0"/>
                  </a:rPr>
                  <a:t>Enrichment factors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AU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AU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800" i="1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1455" name="Rectangle 1454">
                <a:extLst>
                  <a:ext uri="{FF2B5EF4-FFF2-40B4-BE49-F238E27FC236}">
                    <a16:creationId xmlns:a16="http://schemas.microsoft.com/office/drawing/2014/main" id="{34B04C07-F21C-C24B-83E2-3F4EDCBD13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163" y="2468457"/>
                <a:ext cx="632014" cy="459122"/>
              </a:xfrm>
              <a:prstGeom prst="rect">
                <a:avLst/>
              </a:prstGeom>
              <a:blipFill>
                <a:blip r:embed="rId15"/>
                <a:stretch>
                  <a:fillRect r="-3846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5" name="Right Arrow 1234">
            <a:extLst>
              <a:ext uri="{FF2B5EF4-FFF2-40B4-BE49-F238E27FC236}">
                <a16:creationId xmlns:a16="http://schemas.microsoft.com/office/drawing/2014/main" id="{F0949586-1BEB-0D4A-9963-E9EEBCC65810}"/>
              </a:ext>
            </a:extLst>
          </p:cNvPr>
          <p:cNvSpPr/>
          <p:nvPr/>
        </p:nvSpPr>
        <p:spPr>
          <a:xfrm rot="16200000">
            <a:off x="4652045" y="846193"/>
            <a:ext cx="457432" cy="178642"/>
          </a:xfrm>
          <a:prstGeom prst="rightArrow">
            <a:avLst>
              <a:gd name="adj1" fmla="val 50000"/>
              <a:gd name="adj2" fmla="val 4867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0144" tIns="20072" rIns="40144" bIns="20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47" dirty="0">
              <a:latin typeface="Helvetica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5" name="Rectangle 974">
                <a:extLst>
                  <a:ext uri="{FF2B5EF4-FFF2-40B4-BE49-F238E27FC236}">
                    <a16:creationId xmlns:a16="http://schemas.microsoft.com/office/drawing/2014/main" id="{F1AC9FED-A271-5B49-BBC0-CB59AE146D15}"/>
                  </a:ext>
                </a:extLst>
              </p:cNvPr>
              <p:cNvSpPr/>
              <p:nvPr/>
            </p:nvSpPr>
            <p:spPr>
              <a:xfrm>
                <a:off x="4533468" y="963104"/>
                <a:ext cx="542259" cy="3817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800" i="1" dirty="0">
                    <a:solidFill>
                      <a:schemeClr val="tx1"/>
                    </a:solidFill>
                    <a:latin typeface="Helvetica" pitchFamily="2" charset="0"/>
                  </a:rPr>
                  <a:t>Additional demand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AU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800" i="1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975" name="Rectangle 974">
                <a:extLst>
                  <a:ext uri="{FF2B5EF4-FFF2-40B4-BE49-F238E27FC236}">
                    <a16:creationId xmlns:a16="http://schemas.microsoft.com/office/drawing/2014/main" id="{F1AC9FED-A271-5B49-BBC0-CB59AE146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468" y="963104"/>
                <a:ext cx="542259" cy="381730"/>
              </a:xfrm>
              <a:prstGeom prst="rect">
                <a:avLst/>
              </a:prstGeom>
              <a:blipFill>
                <a:blip r:embed="rId16"/>
                <a:stretch>
                  <a:fillRect l="-4545" t="-6250" r="-6818" b="-3125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53BF07AF-A99D-FC44-A1D0-981E263A2E99}"/>
              </a:ext>
            </a:extLst>
          </p:cNvPr>
          <p:cNvSpPr/>
          <p:nvPr/>
        </p:nvSpPr>
        <p:spPr>
          <a:xfrm>
            <a:off x="0" y="0"/>
            <a:ext cx="158840" cy="3329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6" name="Rectangle 975">
            <a:extLst>
              <a:ext uri="{FF2B5EF4-FFF2-40B4-BE49-F238E27FC236}">
                <a16:creationId xmlns:a16="http://schemas.microsoft.com/office/drawing/2014/main" id="{491A1A40-C1B1-EC4B-923A-E5F8B7A479BC}"/>
              </a:ext>
            </a:extLst>
          </p:cNvPr>
          <p:cNvSpPr/>
          <p:nvPr/>
        </p:nvSpPr>
        <p:spPr>
          <a:xfrm rot="5400000">
            <a:off x="3351287" y="-196585"/>
            <a:ext cx="158840" cy="6617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02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1396</TotalTime>
  <Words>92</Words>
  <Application>Microsoft Macintosh PowerPoint</Application>
  <PresentationFormat>Custom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Kapitza</dc:creator>
  <cp:lastModifiedBy>Simon Kapitza</cp:lastModifiedBy>
  <cp:revision>80</cp:revision>
  <cp:lastPrinted>2020-02-13T07:53:58Z</cp:lastPrinted>
  <dcterms:created xsi:type="dcterms:W3CDTF">2020-02-12T19:37:52Z</dcterms:created>
  <dcterms:modified xsi:type="dcterms:W3CDTF">2021-07-15T20:50:23Z</dcterms:modified>
</cp:coreProperties>
</file>