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B7C"/>
    <a:srgbClr val="E0DBBF"/>
    <a:srgbClr val="E3DBDB"/>
    <a:srgbClr val="E0AA6C"/>
    <a:srgbClr val="F2DBBF"/>
    <a:srgbClr val="8F5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1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8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16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5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63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0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2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8B47-E86D-4EB3-A509-8A421CA709F6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F2E66-BC29-4673-A78E-D1A202F68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204" y="249850"/>
            <a:ext cx="3492260" cy="129996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B69B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Mancala </a:t>
            </a:r>
            <a:r>
              <a:rPr lang="en-US" sz="4800" b="1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rules</a:t>
            </a:r>
            <a:endParaRPr lang="ru-RU" sz="4800" b="1" dirty="0">
              <a:solidFill>
                <a:srgbClr val="E0DBB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775200" y="226525"/>
            <a:ext cx="7141904" cy="751840"/>
          </a:xfrm>
          <a:prstGeom prst="roundRect">
            <a:avLst>
              <a:gd name="adj" fmla="val 5102"/>
            </a:avLst>
          </a:prstGeom>
          <a:ln w="28575">
            <a:solidFill>
              <a:srgbClr val="E0DBBF"/>
            </a:solidFill>
            <a:prstDash val="dash"/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Mancala is one of the oldest games known today which was originated either in Egypt or in some other middle east country and has a lot of versions. We will implement a classical one in our project.</a:t>
            </a:r>
            <a:endParaRPr lang="ru-RU" sz="1800" dirty="0">
              <a:solidFill>
                <a:srgbClr val="E0DBB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39" y="1549815"/>
            <a:ext cx="3156462" cy="12742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5470444" y="1279192"/>
            <a:ext cx="1887738" cy="2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GAME BOARD</a:t>
            </a:r>
            <a:endParaRPr lang="ru-RU" sz="1800" b="1" dirty="0">
              <a:solidFill>
                <a:srgbClr val="E0DBB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Скругленная соединительная линия 10"/>
          <p:cNvCxnSpPr>
            <a:stCxn id="10" idx="1"/>
            <a:endCxn id="7" idx="3"/>
          </p:cNvCxnSpPr>
          <p:nvPr/>
        </p:nvCxnSpPr>
        <p:spPr>
          <a:xfrm rot="10800000" flipV="1">
            <a:off x="7823202" y="1565309"/>
            <a:ext cx="522951" cy="621641"/>
          </a:xfrm>
          <a:prstGeom prst="curvedConnector3">
            <a:avLst>
              <a:gd name="adj1" fmla="val 50000"/>
            </a:avLst>
          </a:prstGeom>
          <a:ln>
            <a:solidFill>
              <a:srgbClr val="E0DB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2707351" y="1383264"/>
            <a:ext cx="1884909" cy="601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OPPONENT’S MANCALA</a:t>
            </a:r>
            <a:endParaRPr lang="ru-RU" sz="2000" b="1" dirty="0">
              <a:solidFill>
                <a:srgbClr val="E0DBB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7" name="Скругленная соединительная линия 16"/>
          <p:cNvCxnSpPr>
            <a:stCxn id="16" idx="2"/>
            <a:endCxn id="7" idx="1"/>
          </p:cNvCxnSpPr>
          <p:nvPr/>
        </p:nvCxnSpPr>
        <p:spPr>
          <a:xfrm rot="16200000" flipH="1">
            <a:off x="4057383" y="1577594"/>
            <a:ext cx="201779" cy="1016933"/>
          </a:xfrm>
          <a:prstGeom prst="curvedConnector2">
            <a:avLst/>
          </a:prstGeom>
          <a:ln>
            <a:solidFill>
              <a:srgbClr val="E0DB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Группа 31"/>
          <p:cNvGrpSpPr/>
          <p:nvPr/>
        </p:nvGrpSpPr>
        <p:grpSpPr>
          <a:xfrm>
            <a:off x="8346152" y="1302062"/>
            <a:ext cx="1573022" cy="1097946"/>
            <a:chOff x="9080162" y="1286567"/>
            <a:chExt cx="1573022" cy="1097946"/>
          </a:xfrm>
        </p:grpSpPr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9080162" y="1286567"/>
              <a:ext cx="1573022" cy="5264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 smtClean="0">
                  <a:solidFill>
                    <a:srgbClr val="E0DBB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YOUR MANCALA</a:t>
              </a:r>
              <a:endParaRPr lang="ru-RU" sz="2000" b="1" dirty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" name="Заголовок 1"/>
            <p:cNvSpPr txBox="1">
              <a:spLocks/>
            </p:cNvSpPr>
            <p:nvPr/>
          </p:nvSpPr>
          <p:spPr>
            <a:xfrm>
              <a:off x="9080162" y="1858017"/>
              <a:ext cx="1573022" cy="5264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1" dirty="0" smtClean="0">
                  <a:solidFill>
                    <a:srgbClr val="E3DBD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Acts like a storage for your seeds</a:t>
              </a:r>
              <a:endParaRPr lang="ru-RU" sz="1400" b="1" dirty="0">
                <a:solidFill>
                  <a:srgbClr val="E3DBDB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37" name="Заголовок 1"/>
          <p:cNvSpPr txBox="1">
            <a:spLocks/>
          </p:cNvSpPr>
          <p:nvPr/>
        </p:nvSpPr>
        <p:spPr>
          <a:xfrm>
            <a:off x="4589292" y="3118586"/>
            <a:ext cx="2768890" cy="400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HOLES WITH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SEEDS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28" name="Прямая со стрелкой 1027"/>
          <p:cNvCxnSpPr>
            <a:stCxn id="37" idx="0"/>
          </p:cNvCxnSpPr>
          <p:nvPr/>
        </p:nvCxnSpPr>
        <p:spPr>
          <a:xfrm flipH="1" flipV="1">
            <a:off x="5313680" y="2824086"/>
            <a:ext cx="660057" cy="294500"/>
          </a:xfrm>
          <a:prstGeom prst="straightConnector1">
            <a:avLst/>
          </a:prstGeom>
          <a:ln>
            <a:solidFill>
              <a:srgbClr val="E0DB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37" idx="0"/>
          </p:cNvCxnSpPr>
          <p:nvPr/>
        </p:nvCxnSpPr>
        <p:spPr>
          <a:xfrm flipH="1" flipV="1">
            <a:off x="5643708" y="2824086"/>
            <a:ext cx="330029" cy="294500"/>
          </a:xfrm>
          <a:prstGeom prst="straightConnector1">
            <a:avLst/>
          </a:prstGeom>
          <a:ln>
            <a:solidFill>
              <a:srgbClr val="E0DB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37" idx="0"/>
          </p:cNvCxnSpPr>
          <p:nvPr/>
        </p:nvCxnSpPr>
        <p:spPr>
          <a:xfrm flipV="1">
            <a:off x="5973737" y="2824086"/>
            <a:ext cx="71463" cy="294500"/>
          </a:xfrm>
          <a:prstGeom prst="straightConnector1">
            <a:avLst/>
          </a:prstGeom>
          <a:ln>
            <a:solidFill>
              <a:srgbClr val="E0DB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37" idx="0"/>
          </p:cNvCxnSpPr>
          <p:nvPr/>
        </p:nvCxnSpPr>
        <p:spPr>
          <a:xfrm flipV="1">
            <a:off x="5973737" y="2824086"/>
            <a:ext cx="440576" cy="294500"/>
          </a:xfrm>
          <a:prstGeom prst="straightConnector1">
            <a:avLst/>
          </a:prstGeom>
          <a:ln>
            <a:solidFill>
              <a:srgbClr val="E0DB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7" idx="0"/>
          </p:cNvCxnSpPr>
          <p:nvPr/>
        </p:nvCxnSpPr>
        <p:spPr>
          <a:xfrm flipV="1">
            <a:off x="5973737" y="2824086"/>
            <a:ext cx="853783" cy="294500"/>
          </a:xfrm>
          <a:prstGeom prst="straightConnector1">
            <a:avLst/>
          </a:prstGeom>
          <a:ln>
            <a:solidFill>
              <a:srgbClr val="E0DB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37" idx="0"/>
          </p:cNvCxnSpPr>
          <p:nvPr/>
        </p:nvCxnSpPr>
        <p:spPr>
          <a:xfrm flipV="1">
            <a:off x="5973737" y="2824086"/>
            <a:ext cx="1239863" cy="294500"/>
          </a:xfrm>
          <a:prstGeom prst="straightConnector1">
            <a:avLst/>
          </a:prstGeom>
          <a:ln>
            <a:solidFill>
              <a:srgbClr val="E0DB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Заголовок 1"/>
          <p:cNvSpPr txBox="1">
            <a:spLocks/>
          </p:cNvSpPr>
          <p:nvPr/>
        </p:nvSpPr>
        <p:spPr>
          <a:xfrm>
            <a:off x="373813" y="3168524"/>
            <a:ext cx="2501467" cy="701039"/>
          </a:xfrm>
          <a:prstGeom prst="roundRect">
            <a:avLst>
              <a:gd name="adj" fmla="val 5102"/>
            </a:avLst>
          </a:prstGeom>
          <a:ln w="28575">
            <a:solidFill>
              <a:srgbClr val="E0DBBF"/>
            </a:solidFill>
            <a:prstDash val="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HAVE MORE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SEEDS</a:t>
            </a:r>
            <a:r>
              <a:rPr lang="en-US" sz="1400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YOUR MANCALA THAN IN OPPONENT’S</a:t>
            </a:r>
            <a:endParaRPr lang="ru-RU" sz="1400" dirty="0">
              <a:solidFill>
                <a:srgbClr val="E0DBB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7" name="Заголовок 1"/>
          <p:cNvSpPr txBox="1">
            <a:spLocks/>
          </p:cNvSpPr>
          <p:nvPr/>
        </p:nvSpPr>
        <p:spPr>
          <a:xfrm>
            <a:off x="373813" y="2560320"/>
            <a:ext cx="2191795" cy="558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rgbClr val="B69B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OBJECTIVE OF THE GAME</a:t>
            </a:r>
            <a:endParaRPr lang="ru-RU" sz="1600" b="1" dirty="0">
              <a:solidFill>
                <a:srgbClr val="B69B7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8" name="Заголовок 1"/>
          <p:cNvSpPr txBox="1">
            <a:spLocks/>
          </p:cNvSpPr>
          <p:nvPr/>
        </p:nvSpPr>
        <p:spPr>
          <a:xfrm>
            <a:off x="373813" y="4737295"/>
            <a:ext cx="2501467" cy="891218"/>
          </a:xfrm>
          <a:prstGeom prst="roundRect">
            <a:avLst>
              <a:gd name="adj" fmla="val 5102"/>
            </a:avLst>
          </a:prstGeom>
          <a:ln w="28575">
            <a:solidFill>
              <a:srgbClr val="E0DBBF"/>
            </a:solidFill>
            <a:prstDash val="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DURING YOUR TURN YOU CHOOSE A HOLE AND PLANT ALL ITS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SEEDS</a:t>
            </a:r>
            <a:r>
              <a:rPr lang="en-US" sz="1400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INTO NEXT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sz="1400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HOLES </a:t>
            </a:r>
            <a:endParaRPr lang="ru-RU" sz="1400" dirty="0">
              <a:solidFill>
                <a:srgbClr val="E0DBB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Заголовок 1"/>
          <p:cNvSpPr txBox="1">
            <a:spLocks/>
          </p:cNvSpPr>
          <p:nvPr/>
        </p:nvSpPr>
        <p:spPr>
          <a:xfrm>
            <a:off x="373813" y="4301938"/>
            <a:ext cx="2191795" cy="435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rgbClr val="B69B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TURN</a:t>
            </a:r>
            <a:endParaRPr lang="ru-RU" sz="1600" b="1" dirty="0">
              <a:solidFill>
                <a:srgbClr val="B69B7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42" name="Рисунок 10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20" y="4578747"/>
            <a:ext cx="2991517" cy="12076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2" name="Заголовок 1"/>
          <p:cNvSpPr txBox="1">
            <a:spLocks/>
          </p:cNvSpPr>
          <p:nvPr/>
        </p:nvSpPr>
        <p:spPr>
          <a:xfrm>
            <a:off x="2982219" y="5804293"/>
            <a:ext cx="2991517" cy="616651"/>
          </a:xfrm>
          <a:prstGeom prst="roundRect">
            <a:avLst>
              <a:gd name="adj" fmla="val 5102"/>
            </a:avLst>
          </a:prstGeom>
          <a:ln w="28575">
            <a:noFill/>
            <a:prstDash val="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YOUR LAST SEED DROPS INTO YOUR MANCALA YOU GET AN EXTRA TURN</a:t>
            </a:r>
            <a:endParaRPr lang="ru-RU" sz="1200" dirty="0">
              <a:solidFill>
                <a:srgbClr val="E0DBB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43" name="Рисунок 10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64" y="4912835"/>
            <a:ext cx="2988000" cy="1206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4" name="Заголовок 1"/>
          <p:cNvSpPr txBox="1">
            <a:spLocks/>
          </p:cNvSpPr>
          <p:nvPr/>
        </p:nvSpPr>
        <p:spPr>
          <a:xfrm>
            <a:off x="8523664" y="3920148"/>
            <a:ext cx="3393440" cy="891218"/>
          </a:xfrm>
          <a:prstGeom prst="roundRect">
            <a:avLst>
              <a:gd name="adj" fmla="val 5102"/>
            </a:avLst>
          </a:prstGeom>
          <a:ln w="28575">
            <a:solidFill>
              <a:srgbClr val="E0DBBF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DURING YOUR TURN YOU CAN CAPTURE OPPONENT’S SEEDS IF YOUR LAST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SEED</a:t>
            </a:r>
            <a:r>
              <a:rPr lang="en-US" sz="1400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DROPS INTO AN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EMPTY HOLE </a:t>
            </a:r>
            <a:r>
              <a:rPr lang="en-US" sz="1400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 YOUR SIDE</a:t>
            </a:r>
            <a:endParaRPr lang="ru-RU" sz="1400" dirty="0">
              <a:solidFill>
                <a:srgbClr val="E0DBB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5" name="Заголовок 1"/>
          <p:cNvSpPr txBox="1">
            <a:spLocks/>
          </p:cNvSpPr>
          <p:nvPr/>
        </p:nvSpPr>
        <p:spPr>
          <a:xfrm>
            <a:off x="8523664" y="3519044"/>
            <a:ext cx="2191795" cy="435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rgbClr val="B69B7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CAPTURE</a:t>
            </a:r>
            <a:endParaRPr lang="ru-RU" sz="1600" b="1" dirty="0">
              <a:solidFill>
                <a:srgbClr val="B69B7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6" name="Заголовок 1"/>
          <p:cNvSpPr txBox="1">
            <a:spLocks/>
          </p:cNvSpPr>
          <p:nvPr/>
        </p:nvSpPr>
        <p:spPr>
          <a:xfrm>
            <a:off x="8520147" y="6119097"/>
            <a:ext cx="2991517" cy="495063"/>
          </a:xfrm>
          <a:prstGeom prst="roundRect">
            <a:avLst>
              <a:gd name="adj" fmla="val 5102"/>
            </a:avLst>
          </a:prstGeom>
          <a:ln w="28575">
            <a:noFill/>
            <a:prstDash val="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solidFill>
                  <a:srgbClr val="E0DBB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 CAPTURED SEEDS ARE MOVED INTO YOUR MANCALA</a:t>
            </a:r>
            <a:endParaRPr lang="ru-RU" sz="1200" dirty="0">
              <a:solidFill>
                <a:srgbClr val="E0DBB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130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Тема Office</vt:lpstr>
      <vt:lpstr>Mancala rules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Mancala rules</dc:title>
  <dc:creator>Учетная запись Майкрософт</dc:creator>
  <cp:lastModifiedBy>Учетная запись Майкрософт</cp:lastModifiedBy>
  <cp:revision>9</cp:revision>
  <dcterms:created xsi:type="dcterms:W3CDTF">2022-05-10T13:07:42Z</dcterms:created>
  <dcterms:modified xsi:type="dcterms:W3CDTF">2022-05-10T14:39:50Z</dcterms:modified>
</cp:coreProperties>
</file>