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94473-5650-4088-A60E-F96998DE7AA0}" v="25" dt="2021-07-22T21:06:2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5A2DF9-3384-4DF7-8289-DA197368C1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0">
            <a:solidFill>
              <a:srgbClr val="E84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B71D6-48CD-4D87-8335-1852F7DDBF74}"/>
              </a:ext>
            </a:extLst>
          </p:cNvPr>
          <p:cNvSpPr txBox="1"/>
          <p:nvPr/>
        </p:nvSpPr>
        <p:spPr>
          <a:xfrm rot="606815">
            <a:off x="-1079200" y="-569645"/>
            <a:ext cx="3673310" cy="754697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6981F6-33D9-4A2D-A507-0EC06D88C4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3647" y="2383691"/>
            <a:ext cx="9093646" cy="146683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E1D6D-B9DD-4168-A762-21B30DB18865}"/>
              </a:ext>
            </a:extLst>
          </p:cNvPr>
          <p:cNvCxnSpPr>
            <a:cxnSpLocks/>
          </p:cNvCxnSpPr>
          <p:nvPr/>
        </p:nvCxnSpPr>
        <p:spPr>
          <a:xfrm flipH="1">
            <a:off x="1863632" y="-365760"/>
            <a:ext cx="1375236" cy="7606971"/>
          </a:xfrm>
          <a:prstGeom prst="line">
            <a:avLst/>
          </a:prstGeom>
          <a:ln w="317500">
            <a:solidFill>
              <a:srgbClr val="E84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903A5-DC4C-4AD1-96D3-486EAE243A15}"/>
              </a:ext>
            </a:extLst>
          </p:cNvPr>
          <p:cNvSpPr/>
          <p:nvPr/>
        </p:nvSpPr>
        <p:spPr>
          <a:xfrm>
            <a:off x="-301062" y="201281"/>
            <a:ext cx="3392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Kwiat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Quantum</a:t>
            </a:r>
          </a:p>
          <a:p>
            <a:pPr algn="ctr"/>
            <a:r>
              <a:rPr lang="en-US" sz="2800" i="1" dirty="0">
                <a:solidFill>
                  <a:schemeClr val="bg1"/>
                </a:solidFill>
              </a:rPr>
              <a:t>Information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Group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0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31505-DC2B-49FE-90D0-472DE7E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92B6-A129-4CE7-8F4A-31988642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5836-EF0A-494E-BC2F-85A0C74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33CE3E-E424-4655-B04D-9D23DC9728B7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E6D533-80CD-4C3B-A041-7B27DF2FF6E5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3EADFD7-303D-4244-9F27-A8320FD8908F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A9DE6AA-0EAE-42B6-9472-057C01E714F8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2783DE4-BBF3-4753-AF19-A5E05BB2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BF5D-AC7B-47D5-A361-22E00215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6752-5F9F-4CBD-8435-1C7DC073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AE2A0-35D4-4412-BCC1-334201CC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8699-5FD2-412A-81B2-57B910AD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4E124-F0FD-4C60-8B98-EB8228EC94A0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562F31-EBE9-4DC0-BB97-89CC77A1B819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D5460F7-0D56-4727-9E6A-77E72C5A8391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8F58D3B-E52A-4812-B9A9-4D18894F54DE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2EAE54B-3C9E-4F08-99CC-4DBD84EF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C303-3ACE-49C2-87B3-4E9E36860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0B58A-990F-4AB7-A258-23C90CF44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6CDD-E961-42B1-BAFD-3A17776E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870C-F64F-4800-9DCD-FE180204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44C4-CF8B-4442-B61C-7DB41CDB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4DD056-502E-4E40-AB8F-AEED9A7AFE93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3E4C11-5D5F-4EDE-9C30-C8094E6D1305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70149381-5263-40AA-9973-420C7E8AC7F7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77DA4B1-E896-4D9A-8F40-CD6D85F8FCCF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CB2644-1C66-42DA-BD24-24074975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A9B9-6538-481C-90F1-9D410D4B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7222-4564-40A9-A711-A97EE5DC4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0B14-86A1-4F4F-8174-7A92010EF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08D3B-6BF9-4972-A910-F94A6A2A7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9B29A-9D06-44EE-ABEC-1709B7B5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30618-1B07-4AD1-8F84-747D11FE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5269-2138-4DB5-AA72-5EE9CFA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EB49F3-5BE2-43F4-92D4-AD3992B49ECD}"/>
              </a:ext>
            </a:extLst>
          </p:cNvPr>
          <p:cNvGrpSpPr/>
          <p:nvPr/>
        </p:nvGrpSpPr>
        <p:grpSpPr>
          <a:xfrm>
            <a:off x="0" y="-213360"/>
            <a:ext cx="12192000" cy="1849120"/>
            <a:chOff x="0" y="-213360"/>
            <a:chExt cx="12192000" cy="18491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9D6264-A766-40A2-BB55-D3C00FE1CB8B}"/>
                </a:ext>
              </a:extLst>
            </p:cNvPr>
            <p:cNvSpPr/>
            <p:nvPr userDrawn="1"/>
          </p:nvSpPr>
          <p:spPr>
            <a:xfrm>
              <a:off x="0" y="0"/>
              <a:ext cx="12192000" cy="1412999"/>
            </a:xfrm>
            <a:prstGeom prst="rect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06549062-33E3-4826-A1BC-C557AB51D698}"/>
                </a:ext>
              </a:extLst>
            </p:cNvPr>
            <p:cNvSpPr/>
            <p:nvPr/>
          </p:nvSpPr>
          <p:spPr>
            <a:xfrm rot="16200000">
              <a:off x="5888100" y="-466814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065906B-C299-4FBA-8240-086AF60D65BF}"/>
                </a:ext>
              </a:extLst>
            </p:cNvPr>
            <p:cNvSpPr/>
            <p:nvPr/>
          </p:nvSpPr>
          <p:spPr>
            <a:xfrm rot="5400000" flipV="1">
              <a:off x="5888100" y="-6101460"/>
              <a:ext cx="415800" cy="12192000"/>
            </a:xfrm>
            <a:prstGeom prst="arc">
              <a:avLst>
                <a:gd name="adj1" fmla="val 16200000"/>
                <a:gd name="adj2" fmla="val 5402140"/>
              </a:avLst>
            </a:prstGeom>
            <a:solidFill>
              <a:srgbClr val="E84A27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8FAE8FD-E07A-496E-9B64-3B71F6B5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460"/>
            <a:ext cx="12191999" cy="1412999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0F31-0D7A-4359-9098-0C9F0F10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661F-F0E2-479F-B370-89377D834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72AD-1324-491E-9146-C2E0322B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9997-B14A-4E81-81F1-BAE8FE61245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164B-78A9-41F0-9921-4345FFB1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4002-E678-4B31-ADE4-EBAD5E8E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79F7-3E54-42FB-BA7A-035AF5F4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73BD-B418-4E3C-BD24-984547BEA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9997-B14A-4E81-81F1-BAE8FE61245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67D-CDE6-422D-AE3F-849D6DFB8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CA3D-21F5-4DBF-B82A-ECB945A78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71F6-63FF-495C-992E-40FB3D90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04AF-7B86-094D-A31F-C98B84F6A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Polarization-Wavelength Dependence</a:t>
            </a:r>
          </a:p>
        </p:txBody>
      </p:sp>
    </p:spTree>
    <p:extLst>
      <p:ext uri="{BB962C8B-B14F-4D97-AF65-F5344CB8AC3E}">
        <p14:creationId xmlns:p14="http://schemas.microsoft.com/office/powerpoint/2010/main" val="16318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F74A-205C-244E-AA4B-B9228BCA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Stability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C6C16-3295-4C4F-9544-EAF3224EA8AF}"/>
              </a:ext>
            </a:extLst>
          </p:cNvPr>
          <p:cNvSpPr txBox="1"/>
          <p:nvPr/>
        </p:nvSpPr>
        <p:spPr>
          <a:xfrm>
            <a:off x="561860" y="1804121"/>
            <a:ext cx="675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different wavelengths utilizing tunable laser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1549-1550nm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the polarization after sending light of different wavelengths through the loop over multiple hours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E741A-093C-3B4D-890A-D2723E2F1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21" b="91545"/>
          <a:stretch/>
        </p:blipFill>
        <p:spPr>
          <a:xfrm>
            <a:off x="6561440" y="1683160"/>
            <a:ext cx="5332962" cy="463114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2258C9-420F-6644-AAFB-EB818523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A1C-1C40-2D45-A050-98E83E3A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Stability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5F536-A9CC-1E44-B985-E76824B83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14" y="3200400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08C71-187A-1749-B1D5-48B5B339B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3425"/>
            <a:ext cx="5486400" cy="3657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542C-620C-7745-88B8-560B33BC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070-9846-7644-A7D9-B69537A6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Stability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43EA6-C143-0E44-81E9-0DEED82DD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417" y="3200400"/>
            <a:ext cx="54864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B6C202-496C-9547-9782-511FF1C1D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412"/>
            <a:ext cx="54864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7A8A5-A4EC-E349-9FDF-DC5A0C50EF53}"/>
              </a:ext>
            </a:extLst>
          </p:cNvPr>
          <p:cNvSpPr txBox="1"/>
          <p:nvPr/>
        </p:nvSpPr>
        <p:spPr>
          <a:xfrm>
            <a:off x="889686" y="5288692"/>
            <a:ext cx="491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polarization correction not viable for different wavelengths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FFB4CD-B046-2D46-A0B6-C0208AAA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71F6-63FF-495C-992E-40FB3D909B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AF9C-50D7-134C-9C9A-37A6E0CC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Check Method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FDB2A-FDA3-A24C-9B17-ABFB3484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94" y="1407539"/>
            <a:ext cx="7797800" cy="461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E5C55-38BC-EB42-9D0E-426BA741B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950"/>
            <a:ext cx="3762276" cy="377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9223"/>
      </p:ext>
    </p:extLst>
  </p:cSld>
  <p:clrMapOvr>
    <a:masterClrMapping/>
  </p:clrMapOvr>
</p:sld>
</file>

<file path=ppt/theme/theme1.xml><?xml version="1.0" encoding="utf-8"?>
<a:theme xmlns:a="http://schemas.openxmlformats.org/drawingml/2006/main" name="kwiat ppt theme mark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theme 5" id="{4D9C38F1-2FB3-4349-9079-F7662BB3D459}" vid="{3411971D-0012-4593-9AB6-285C732F71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kwiat ppt theme mark 1</Template>
  <TotalTime>80</TotalTime>
  <Words>45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kwiat ppt theme mark 1</vt:lpstr>
      <vt:lpstr>Polarization-Wavelength Dependence</vt:lpstr>
      <vt:lpstr>Polarization Stability</vt:lpstr>
      <vt:lpstr>Polarization Stability</vt:lpstr>
      <vt:lpstr>Polarization Stability</vt:lpstr>
      <vt:lpstr>Polarization Check Method 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Your Name]’s Update</dc:title>
  <dc:creator>Colin Lualdi</dc:creator>
  <cp:lastModifiedBy>Keshav Kapoor</cp:lastModifiedBy>
  <cp:revision>6</cp:revision>
  <dcterms:created xsi:type="dcterms:W3CDTF">2021-07-22T15:48:38Z</dcterms:created>
  <dcterms:modified xsi:type="dcterms:W3CDTF">2023-01-23T14:57:21Z</dcterms:modified>
</cp:coreProperties>
</file>