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322" r:id="rId4"/>
    <p:sldId id="258" r:id="rId5"/>
    <p:sldId id="32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9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74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584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46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42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36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08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59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52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74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70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1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88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BA4B-15DF-447C-9E79-D719D6E2A54D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66EE6F-7E6A-488B-9B60-F708A6B56E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07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FE2D35A6-64A2-C729-2856-C23AC2335C7C}"/>
              </a:ext>
            </a:extLst>
          </p:cNvPr>
          <p:cNvSpPr txBox="1"/>
          <p:nvPr/>
        </p:nvSpPr>
        <p:spPr>
          <a:xfrm>
            <a:off x="4241165" y="3013501"/>
            <a:ext cx="370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/>
              <a:t>Modül Nedir?</a:t>
            </a:r>
          </a:p>
        </p:txBody>
      </p:sp>
    </p:spTree>
    <p:extLst>
      <p:ext uri="{BB962C8B-B14F-4D97-AF65-F5344CB8AC3E}">
        <p14:creationId xmlns:p14="http://schemas.microsoft.com/office/powerpoint/2010/main" val="149956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329FA4E-65B2-85DD-92EC-03A0BE4E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73" y="397395"/>
            <a:ext cx="6610904" cy="60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2C1D5FE-3512-38AB-60A4-80E581DECE44}"/>
              </a:ext>
            </a:extLst>
          </p:cNvPr>
          <p:cNvSpPr txBox="1"/>
          <p:nvPr/>
        </p:nvSpPr>
        <p:spPr>
          <a:xfrm>
            <a:off x="1870205" y="1194291"/>
            <a:ext cx="775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Aynı bu mantık ile, eskiden dosyalar bu kadar büyük kapsamlı olmadığından ihtiyaç duyulmamış olan modül yapısı ES6 ile </a:t>
            </a:r>
            <a:r>
              <a:rPr lang="tr-TR" sz="2400" dirty="0" err="1"/>
              <a:t>js</a:t>
            </a:r>
            <a:r>
              <a:rPr lang="tr-TR" sz="2400" dirty="0"/>
              <a:t> dünyasına girmiştir.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0C8F921-A415-C13B-950C-17B9D005032F}"/>
              </a:ext>
            </a:extLst>
          </p:cNvPr>
          <p:cNvSpPr txBox="1"/>
          <p:nvPr/>
        </p:nvSpPr>
        <p:spPr>
          <a:xfrm>
            <a:off x="1126154" y="3429000"/>
            <a:ext cx="924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Bizde </a:t>
            </a:r>
            <a:r>
              <a:rPr lang="tr-TR" sz="2400" dirty="0" err="1"/>
              <a:t>import</a:t>
            </a:r>
            <a:r>
              <a:rPr lang="tr-TR" sz="2400" dirty="0"/>
              <a:t> </a:t>
            </a:r>
            <a:r>
              <a:rPr lang="tr-TR" sz="2400" dirty="0" err="1"/>
              <a:t>export</a:t>
            </a:r>
            <a:r>
              <a:rPr lang="tr-TR" sz="2400" dirty="0"/>
              <a:t> yöntemleri ile istediğimiz kadar </a:t>
            </a:r>
            <a:r>
              <a:rPr lang="tr-TR" sz="2400" dirty="0" err="1"/>
              <a:t>js</a:t>
            </a:r>
            <a:r>
              <a:rPr lang="tr-TR" sz="2400" dirty="0"/>
              <a:t> dosyasını bölüp, daha sonra ana dosyaya dahil ederek modüler şekilde çalışabilme olanağı kazanmış bulunuyoruz...</a:t>
            </a:r>
          </a:p>
        </p:txBody>
      </p:sp>
    </p:spTree>
    <p:extLst>
      <p:ext uri="{BB962C8B-B14F-4D97-AF65-F5344CB8AC3E}">
        <p14:creationId xmlns:p14="http://schemas.microsoft.com/office/powerpoint/2010/main" val="14325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2C1D5FE-3512-38AB-60A4-80E581DECE44}"/>
              </a:ext>
            </a:extLst>
          </p:cNvPr>
          <p:cNvSpPr txBox="1"/>
          <p:nvPr/>
        </p:nvSpPr>
        <p:spPr>
          <a:xfrm>
            <a:off x="2528533" y="546591"/>
            <a:ext cx="654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Birden çok </a:t>
            </a:r>
            <a:r>
              <a:rPr lang="tr-TR" sz="2400" dirty="0" err="1"/>
              <a:t>js</a:t>
            </a:r>
            <a:r>
              <a:rPr lang="tr-TR" sz="2400" dirty="0"/>
              <a:t> dosyalarından </a:t>
            </a:r>
          </a:p>
          <a:p>
            <a:pPr algn="ctr"/>
            <a:r>
              <a:rPr lang="tr-TR" sz="2400" dirty="0">
                <a:solidFill>
                  <a:srgbClr val="FF0000"/>
                </a:solidFill>
              </a:rPr>
              <a:t>istediklerimizi</a:t>
            </a:r>
            <a:r>
              <a:rPr lang="tr-TR" sz="2400" dirty="0"/>
              <a:t> ana </a:t>
            </a:r>
            <a:r>
              <a:rPr lang="tr-TR" sz="2400" dirty="0" err="1"/>
              <a:t>js</a:t>
            </a:r>
            <a:r>
              <a:rPr lang="tr-TR" sz="2400" dirty="0"/>
              <a:t> dosyamıza dahil edip,</a:t>
            </a:r>
          </a:p>
          <a:p>
            <a:pPr algn="ctr"/>
            <a:r>
              <a:rPr lang="tr-TR" sz="2400" dirty="0">
                <a:solidFill>
                  <a:srgbClr val="FF0000"/>
                </a:solidFill>
              </a:rPr>
              <a:t>istemediklerimizi yüklemeyerek </a:t>
            </a:r>
            <a:r>
              <a:rPr lang="tr-TR" sz="2400" dirty="0"/>
              <a:t>dosyamızı/programımızı fazla yükten kurtarıyoruz.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0C8F921-A415-C13B-950C-17B9D005032F}"/>
              </a:ext>
            </a:extLst>
          </p:cNvPr>
          <p:cNvSpPr txBox="1"/>
          <p:nvPr/>
        </p:nvSpPr>
        <p:spPr>
          <a:xfrm>
            <a:off x="1499832" y="2899266"/>
            <a:ext cx="867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Tüm veri tiplerini dışarı aktarıp istediğimiz yerde kullanabiliriz.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04E532B-723D-6473-FD3E-BC072D98F5C3}"/>
              </a:ext>
            </a:extLst>
          </p:cNvPr>
          <p:cNvSpPr txBox="1"/>
          <p:nvPr/>
        </p:nvSpPr>
        <p:spPr>
          <a:xfrm>
            <a:off x="1466495" y="4651866"/>
            <a:ext cx="867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Bunun için gereklilikler şu şekildedir.</a:t>
            </a:r>
          </a:p>
        </p:txBody>
      </p:sp>
    </p:spTree>
    <p:extLst>
      <p:ext uri="{BB962C8B-B14F-4D97-AF65-F5344CB8AC3E}">
        <p14:creationId xmlns:p14="http://schemas.microsoft.com/office/powerpoint/2010/main" val="222943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2C1D5FE-3512-38AB-60A4-80E581DECE44}"/>
              </a:ext>
            </a:extLst>
          </p:cNvPr>
          <p:cNvSpPr txBox="1"/>
          <p:nvPr/>
        </p:nvSpPr>
        <p:spPr>
          <a:xfrm>
            <a:off x="1480782" y="1803891"/>
            <a:ext cx="831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index.html dosyamızda </a:t>
            </a:r>
            <a:r>
              <a:rPr lang="tr-TR" sz="2400" dirty="0" err="1"/>
              <a:t>js</a:t>
            </a:r>
            <a:r>
              <a:rPr lang="tr-TR" sz="2400" dirty="0"/>
              <a:t> bağladığımız </a:t>
            </a:r>
            <a:r>
              <a:rPr lang="tr-TR" sz="2400" dirty="0" err="1"/>
              <a:t>script</a:t>
            </a:r>
            <a:r>
              <a:rPr lang="tr-TR" sz="2400" dirty="0"/>
              <a:t> komutuna </a:t>
            </a:r>
            <a:r>
              <a:rPr lang="tr-TR" sz="2400" dirty="0" err="1">
                <a:solidFill>
                  <a:srgbClr val="FF0000"/>
                </a:solidFill>
              </a:rPr>
              <a:t>type</a:t>
            </a:r>
            <a:r>
              <a:rPr lang="tr-TR" sz="2400" dirty="0">
                <a:solidFill>
                  <a:srgbClr val="FF0000"/>
                </a:solidFill>
              </a:rPr>
              <a:t>=‘</a:t>
            </a:r>
            <a:r>
              <a:rPr lang="tr-TR" sz="2400" dirty="0" err="1">
                <a:solidFill>
                  <a:srgbClr val="FF0000"/>
                </a:solidFill>
              </a:rPr>
              <a:t>module</a:t>
            </a:r>
            <a:r>
              <a:rPr lang="tr-TR" sz="2400" dirty="0">
                <a:solidFill>
                  <a:srgbClr val="FF0000"/>
                </a:solidFill>
              </a:rPr>
              <a:t>’ </a:t>
            </a:r>
            <a:r>
              <a:rPr lang="tr-TR" sz="2400" dirty="0"/>
              <a:t>eklemeliyiz.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A499DF2-FAB9-5690-B987-01087535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05" y="3570022"/>
            <a:ext cx="5777270" cy="441856"/>
          </a:xfrm>
          <a:prstGeom prst="rect">
            <a:avLst/>
          </a:prstGeom>
        </p:spPr>
      </p:pic>
      <p:sp>
        <p:nvSpPr>
          <p:cNvPr id="7" name="Ok: Sağ 6">
            <a:extLst>
              <a:ext uri="{FF2B5EF4-FFF2-40B4-BE49-F238E27FC236}">
                <a16:creationId xmlns:a16="http://schemas.microsoft.com/office/drawing/2014/main" id="{DAC66688-C024-111C-549D-2F3C128EAD95}"/>
              </a:ext>
            </a:extLst>
          </p:cNvPr>
          <p:cNvSpPr/>
          <p:nvPr/>
        </p:nvSpPr>
        <p:spPr>
          <a:xfrm>
            <a:off x="11449050" y="6286500"/>
            <a:ext cx="619125" cy="495300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932008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1158</TotalTime>
  <Words>99</Words>
  <Application>Microsoft Office PowerPoint</Application>
  <PresentationFormat>Geniş ekran</PresentationFormat>
  <Paragraphs>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Yüzeyler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Msı</dc:creator>
  <cp:lastModifiedBy>Msı</cp:lastModifiedBy>
  <cp:revision>3</cp:revision>
  <dcterms:created xsi:type="dcterms:W3CDTF">2022-06-15T04:57:46Z</dcterms:created>
  <dcterms:modified xsi:type="dcterms:W3CDTF">2022-06-16T08:20:14Z</dcterms:modified>
</cp:coreProperties>
</file>