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6858000" cy="1219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669726" y="6879580"/>
            <a:ext cx="5518548" cy="51077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669726" y="5579318"/>
            <a:ext cx="5518548" cy="752079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1675" y="3524250"/>
            <a:ext cx="6858001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quarter" idx="13"/>
          </p:nvPr>
        </p:nvSpPr>
        <p:spPr>
          <a:xfrm>
            <a:off x="853901" y="3872507"/>
            <a:ext cx="5145829" cy="31142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69726" y="7067103"/>
            <a:ext cx="5518548" cy="7500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69726" y="7843986"/>
            <a:ext cx="5518548" cy="59605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69726" y="5225355"/>
            <a:ext cx="5518548" cy="174129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3542853" y="3861180"/>
            <a:ext cx="2808512" cy="43331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502294" y="3859113"/>
            <a:ext cx="2812853" cy="2102942"/>
          </a:xfrm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502294" y="6035724"/>
            <a:ext cx="2812853" cy="21699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502294" y="4890492"/>
            <a:ext cx="5853412" cy="3315147"/>
          </a:xfrm>
          <a:prstGeom prst="rect">
            <a:avLst/>
          </a:prstGeom>
        </p:spPr>
        <p:txBody>
          <a:bodyPr anchor="ctr"/>
          <a:lstStyle>
            <a:lvl1pPr marL="538078" indent="-538078" algn="l">
              <a:spcBef>
                <a:spcPts val="5200"/>
              </a:spcBef>
              <a:buSzPct val="75000"/>
              <a:buChar char="•"/>
              <a:defRPr sz="4600"/>
            </a:lvl1pPr>
            <a:lvl2pPr marL="982578" indent="-538078" algn="l">
              <a:spcBef>
                <a:spcPts val="5200"/>
              </a:spcBef>
              <a:buSzPct val="75000"/>
              <a:buChar char="•"/>
              <a:defRPr sz="4600"/>
            </a:lvl2pPr>
            <a:lvl3pPr marL="1427078" indent="-538078" algn="l">
              <a:spcBef>
                <a:spcPts val="5200"/>
              </a:spcBef>
              <a:buSzPct val="75000"/>
              <a:buChar char="•"/>
              <a:defRPr sz="4600"/>
            </a:lvl3pPr>
            <a:lvl4pPr marL="1871578" indent="-538078" algn="l">
              <a:spcBef>
                <a:spcPts val="5200"/>
              </a:spcBef>
              <a:buSzPct val="75000"/>
              <a:buChar char="•"/>
              <a:defRPr sz="4600"/>
            </a:lvl4pPr>
            <a:lvl5pPr marL="2316078" indent="-538078" algn="l">
              <a:spcBef>
                <a:spcPts val="5200"/>
              </a:spcBef>
              <a:buSzPct val="75000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3542853" y="4890492"/>
            <a:ext cx="2812853" cy="33151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502294" y="4890492"/>
            <a:ext cx="2812853" cy="3315147"/>
          </a:xfrm>
          <a:prstGeom prst="rect">
            <a:avLst/>
          </a:prstGeom>
        </p:spPr>
        <p:txBody>
          <a:bodyPr anchor="ctr"/>
          <a:lstStyle>
            <a:lvl1pPr marL="416378" indent="-416378" algn="l">
              <a:spcBef>
                <a:spcPts val="4000"/>
              </a:spcBef>
              <a:buSzPct val="75000"/>
              <a:buChar char="•"/>
              <a:defRPr sz="3400"/>
            </a:lvl1pPr>
            <a:lvl2pPr marL="759278" indent="-416378" algn="l">
              <a:spcBef>
                <a:spcPts val="4000"/>
              </a:spcBef>
              <a:buSzPct val="75000"/>
              <a:buChar char="•"/>
              <a:defRPr sz="3400"/>
            </a:lvl2pPr>
            <a:lvl3pPr marL="1305378" indent="-416378" algn="l">
              <a:spcBef>
                <a:spcPts val="4000"/>
              </a:spcBef>
              <a:buSzPct val="75000"/>
              <a:buChar char="•"/>
              <a:defRPr sz="3400"/>
            </a:lvl3pPr>
            <a:lvl4pPr marL="1749878" indent="-416378" algn="l">
              <a:spcBef>
                <a:spcPts val="4000"/>
              </a:spcBef>
              <a:buSzPct val="75000"/>
              <a:buChar char="•"/>
              <a:defRPr sz="3400"/>
            </a:lvl4pPr>
            <a:lvl5pPr marL="2194378" indent="-416378" algn="l">
              <a:spcBef>
                <a:spcPts val="40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502294" y="4193976"/>
            <a:ext cx="5853412" cy="3804048"/>
          </a:xfrm>
          <a:prstGeom prst="rect">
            <a:avLst/>
          </a:prstGeom>
        </p:spPr>
        <p:txBody>
          <a:bodyPr anchor="ctr"/>
          <a:lstStyle>
            <a:lvl1pPr marL="538078" indent="-538078" algn="l">
              <a:spcBef>
                <a:spcPts val="5200"/>
              </a:spcBef>
              <a:buSzPct val="75000"/>
              <a:buChar char="•"/>
              <a:defRPr sz="4600"/>
            </a:lvl1pPr>
            <a:lvl2pPr marL="982578" indent="-538078" algn="l">
              <a:spcBef>
                <a:spcPts val="5200"/>
              </a:spcBef>
              <a:buSzPct val="75000"/>
              <a:buChar char="•"/>
              <a:defRPr sz="4600"/>
            </a:lvl2pPr>
            <a:lvl3pPr marL="1427078" indent="-538078" algn="l">
              <a:spcBef>
                <a:spcPts val="5200"/>
              </a:spcBef>
              <a:buSzPct val="75000"/>
              <a:buChar char="•"/>
              <a:defRPr sz="4600"/>
            </a:lvl3pPr>
            <a:lvl4pPr marL="1871578" indent="-538078" algn="l">
              <a:spcBef>
                <a:spcPts val="5200"/>
              </a:spcBef>
              <a:buSzPct val="75000"/>
              <a:buChar char="•"/>
              <a:defRPr sz="4600"/>
            </a:lvl4pPr>
            <a:lvl5pPr marL="2316078" indent="-538078" algn="l">
              <a:spcBef>
                <a:spcPts val="5200"/>
              </a:spcBef>
              <a:buSzPct val="75000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3549550" y="6142880"/>
            <a:ext cx="2812853" cy="2056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3549550" y="3859113"/>
            <a:ext cx="2812853" cy="20560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502294" y="3859113"/>
            <a:ext cx="2812853" cy="4339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9726" y="4388197"/>
            <a:ext cx="5518548" cy="17412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9726" y="6176367"/>
            <a:ext cx="5518548" cy="5960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3237165" y="8406556"/>
            <a:ext cx="376972" cy="383779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