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6858000" cy="12192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7302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7302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7302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7302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7302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7302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7302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7302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7302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D6D7D6"/>
              </a:solidFill>
              <a:prstDash val="solid"/>
              <a:miter lim="400000"/>
            </a:ln>
          </a:left>
          <a:right>
            <a:ln w="3175" cap="flat">
              <a:solidFill>
                <a:srgbClr val="D6D7D6"/>
              </a:solidFill>
              <a:prstDash val="solid"/>
              <a:miter lim="400000"/>
            </a:ln>
          </a:right>
          <a:top>
            <a:ln w="3175" cap="flat">
              <a:solidFill>
                <a:srgbClr val="D6D7D6"/>
              </a:solidFill>
              <a:prstDash val="solid"/>
              <a:miter lim="400000"/>
            </a:ln>
          </a:top>
          <a:bottom>
            <a:ln w="3175" cap="flat">
              <a:solidFill>
                <a:srgbClr val="D6D7D6"/>
              </a:solidFill>
              <a:prstDash val="solid"/>
              <a:miter lim="400000"/>
            </a:ln>
          </a:bottom>
          <a:insideH>
            <a:ln w="3175" cap="flat">
              <a:solidFill>
                <a:srgbClr val="D6D7D6"/>
              </a:solidFill>
              <a:prstDash val="solid"/>
              <a:miter lim="400000"/>
            </a:ln>
          </a:insideH>
          <a:insideV>
            <a:ln w="3175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D6D6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3175" cap="flat">
              <a:solidFill>
                <a:srgbClr val="D6D7D6"/>
              </a:solidFill>
              <a:prstDash val="solid"/>
              <a:miter lim="400000"/>
            </a:ln>
          </a:top>
          <a:bottom>
            <a:ln w="3175" cap="flat">
              <a:solidFill>
                <a:srgbClr val="D6D7D6"/>
              </a:solidFill>
              <a:prstDash val="solid"/>
              <a:miter lim="400000"/>
            </a:ln>
          </a:bottom>
          <a:insideH>
            <a:ln w="3175" cap="flat">
              <a:solidFill>
                <a:srgbClr val="D6D7D6"/>
              </a:solidFill>
              <a:prstDash val="solid"/>
              <a:miter lim="400000"/>
            </a:ln>
          </a:insideH>
          <a:insideV>
            <a:ln w="3175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D6D7D6"/>
              </a:solidFill>
              <a:prstDash val="solid"/>
              <a:miter lim="400000"/>
            </a:ln>
          </a:left>
          <a:right>
            <a:ln w="3175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3175" cap="flat">
              <a:solidFill>
                <a:srgbClr val="D6D6D6"/>
              </a:solidFill>
              <a:prstDash val="solid"/>
              <a:miter lim="400000"/>
            </a:ln>
          </a:bottom>
          <a:insideH>
            <a:ln w="3175" cap="flat">
              <a:solidFill>
                <a:srgbClr val="D6D7D6"/>
              </a:solidFill>
              <a:prstDash val="solid"/>
              <a:miter lim="400000"/>
            </a:ln>
          </a:insideH>
          <a:insideV>
            <a:ln w="3175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D6D7D6"/>
              </a:solidFill>
              <a:prstDash val="solid"/>
              <a:miter lim="400000"/>
            </a:ln>
          </a:left>
          <a:right>
            <a:ln w="3175" cap="flat">
              <a:solidFill>
                <a:srgbClr val="D6D7D6"/>
              </a:solidFill>
              <a:prstDash val="solid"/>
              <a:miter lim="400000"/>
            </a:ln>
          </a:right>
          <a:top>
            <a:ln w="3175" cap="flat">
              <a:solidFill>
                <a:srgbClr val="D6D6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3175" cap="flat">
              <a:solidFill>
                <a:srgbClr val="D6D7D6"/>
              </a:solidFill>
              <a:prstDash val="solid"/>
              <a:miter lim="400000"/>
            </a:ln>
          </a:insideH>
          <a:insideV>
            <a:ln w="3175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929292"/>
              </a:solidFill>
              <a:prstDash val="solid"/>
              <a:miter lim="400000"/>
            </a:ln>
          </a:left>
          <a:right>
            <a:ln w="3175" cap="flat">
              <a:solidFill>
                <a:srgbClr val="929292"/>
              </a:solidFill>
              <a:prstDash val="solid"/>
              <a:miter lim="400000"/>
            </a:ln>
          </a:right>
          <a:top>
            <a:ln w="3175" cap="flat">
              <a:solidFill>
                <a:srgbClr val="929292"/>
              </a:solidFill>
              <a:prstDash val="solid"/>
              <a:miter lim="400000"/>
            </a:ln>
          </a:top>
          <a:bottom>
            <a:ln w="3175" cap="flat">
              <a:solidFill>
                <a:srgbClr val="929292"/>
              </a:solidFill>
              <a:prstDash val="solid"/>
              <a:miter lim="400000"/>
            </a:ln>
          </a:bottom>
          <a:insideH>
            <a:ln w="3175" cap="flat">
              <a:solidFill>
                <a:srgbClr val="929292"/>
              </a:solidFill>
              <a:prstDash val="solid"/>
              <a:miter lim="400000"/>
            </a:ln>
          </a:insideH>
          <a:insideV>
            <a:ln w="3175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AAAAAA"/>
              </a:solidFill>
              <a:prstDash val="solid"/>
              <a:miter lim="400000"/>
            </a:ln>
          </a:left>
          <a:right>
            <a:ln w="3175" cap="flat">
              <a:solidFill>
                <a:srgbClr val="AAAAAA"/>
              </a:solidFill>
              <a:prstDash val="solid"/>
              <a:miter lim="400000"/>
            </a:ln>
          </a:right>
          <a:top>
            <a:ln w="3175" cap="flat">
              <a:solidFill>
                <a:srgbClr val="AAAAAA"/>
              </a:solidFill>
              <a:prstDash val="solid"/>
              <a:miter lim="400000"/>
            </a:ln>
          </a:top>
          <a:bottom>
            <a:ln w="3175" cap="flat">
              <a:solidFill>
                <a:srgbClr val="AAAAAA"/>
              </a:solidFill>
              <a:prstDash val="solid"/>
              <a:miter lim="400000"/>
            </a:ln>
          </a:bottom>
          <a:insideH>
            <a:ln w="3175" cap="flat">
              <a:solidFill>
                <a:srgbClr val="AAAAAA"/>
              </a:solidFill>
              <a:prstDash val="solid"/>
              <a:miter lim="400000"/>
            </a:ln>
          </a:insideH>
          <a:insideV>
            <a:ln w="3175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D6D7D6"/>
              </a:solidFill>
              <a:prstDash val="solid"/>
              <a:miter lim="400000"/>
            </a:ln>
          </a:left>
          <a:right>
            <a:ln w="3175" cap="flat">
              <a:solidFill>
                <a:srgbClr val="D6D7D6"/>
              </a:solidFill>
              <a:prstDash val="solid"/>
              <a:miter lim="400000"/>
            </a:ln>
          </a:right>
          <a:top>
            <a:ln w="3175" cap="flat">
              <a:solidFill>
                <a:srgbClr val="D6D7D6"/>
              </a:solidFill>
              <a:prstDash val="solid"/>
              <a:miter lim="400000"/>
            </a:ln>
          </a:top>
          <a:bottom>
            <a:ln w="3175" cap="flat">
              <a:solidFill>
                <a:srgbClr val="D6D7D6"/>
              </a:solidFill>
              <a:prstDash val="solid"/>
              <a:miter lim="400000"/>
            </a:ln>
          </a:bottom>
          <a:insideH>
            <a:ln w="3175" cap="flat">
              <a:solidFill>
                <a:srgbClr val="D6D7D6"/>
              </a:solidFill>
              <a:prstDash val="solid"/>
              <a:miter lim="400000"/>
            </a:ln>
          </a:insideH>
          <a:insideV>
            <a:ln w="3175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909090"/>
              </a:solidFill>
              <a:prstDash val="solid"/>
              <a:miter lim="400000"/>
            </a:ln>
          </a:left>
          <a:right>
            <a:ln w="3175" cap="flat">
              <a:solidFill>
                <a:srgbClr val="909090"/>
              </a:solidFill>
              <a:prstDash val="solid"/>
              <a:miter lim="400000"/>
            </a:ln>
          </a:right>
          <a:top>
            <a:ln w="3175" cap="flat">
              <a:solidFill>
                <a:srgbClr val="909090"/>
              </a:solidFill>
              <a:prstDash val="solid"/>
              <a:miter lim="400000"/>
            </a:ln>
          </a:top>
          <a:bottom>
            <a:ln w="3175" cap="flat">
              <a:solidFill>
                <a:srgbClr val="909090"/>
              </a:solidFill>
              <a:prstDash val="solid"/>
              <a:miter lim="400000"/>
            </a:ln>
          </a:bottom>
          <a:insideH>
            <a:ln w="3175" cap="flat">
              <a:solidFill>
                <a:srgbClr val="909090"/>
              </a:solidFill>
              <a:prstDash val="solid"/>
              <a:miter lim="400000"/>
            </a:ln>
          </a:insideH>
          <a:insideV>
            <a:ln w="3175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669726" y="6879580"/>
            <a:ext cx="5518548" cy="510779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i="1" sz="30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669726" y="5579318"/>
            <a:ext cx="5518548" cy="752079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46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-1675" y="3524250"/>
            <a:ext cx="6858001" cy="5143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sz="quarter" idx="13"/>
          </p:nvPr>
        </p:nvSpPr>
        <p:spPr>
          <a:xfrm>
            <a:off x="853901" y="3872507"/>
            <a:ext cx="5145829" cy="311423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669726" y="7067103"/>
            <a:ext cx="5518548" cy="750095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669726" y="7843986"/>
            <a:ext cx="5518548" cy="596057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669726" y="5225355"/>
            <a:ext cx="5518548" cy="1741290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quarter" idx="13"/>
          </p:nvPr>
        </p:nvSpPr>
        <p:spPr>
          <a:xfrm>
            <a:off x="3542853" y="3861180"/>
            <a:ext cx="2808512" cy="43331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502294" y="3859113"/>
            <a:ext cx="2812853" cy="2102942"/>
          </a:xfrm>
          <a:prstGeom prst="rect">
            <a:avLst/>
          </a:prstGeom>
        </p:spPr>
        <p:txBody>
          <a:bodyPr/>
          <a:lstStyle>
            <a:lvl1pPr>
              <a:defRPr sz="7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502294" y="6035724"/>
            <a:ext cx="2812853" cy="216991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xfrm>
            <a:off x="502294" y="3658195"/>
            <a:ext cx="5853412" cy="113853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xfrm>
            <a:off x="502294" y="3658195"/>
            <a:ext cx="5853412" cy="113853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sz="half" idx="1"/>
          </p:nvPr>
        </p:nvSpPr>
        <p:spPr>
          <a:xfrm>
            <a:off x="502294" y="4890492"/>
            <a:ext cx="5853412" cy="3315147"/>
          </a:xfrm>
          <a:prstGeom prst="rect">
            <a:avLst/>
          </a:prstGeom>
        </p:spPr>
        <p:txBody>
          <a:bodyPr anchor="ctr"/>
          <a:lstStyle>
            <a:lvl1pPr marL="538078" indent="-538078" algn="l">
              <a:spcBef>
                <a:spcPts val="5200"/>
              </a:spcBef>
              <a:buSzPct val="75000"/>
              <a:buChar char="•"/>
              <a:defRPr sz="4600"/>
            </a:lvl1pPr>
            <a:lvl2pPr marL="982578" indent="-538078" algn="l">
              <a:spcBef>
                <a:spcPts val="5200"/>
              </a:spcBef>
              <a:buSzPct val="75000"/>
              <a:buChar char="•"/>
              <a:defRPr sz="4600"/>
            </a:lvl2pPr>
            <a:lvl3pPr marL="1427078" indent="-538078" algn="l">
              <a:spcBef>
                <a:spcPts val="5200"/>
              </a:spcBef>
              <a:buSzPct val="75000"/>
              <a:buChar char="•"/>
              <a:defRPr sz="4600"/>
            </a:lvl3pPr>
            <a:lvl4pPr marL="1871578" indent="-538078" algn="l">
              <a:spcBef>
                <a:spcPts val="5200"/>
              </a:spcBef>
              <a:buSzPct val="75000"/>
              <a:buChar char="•"/>
              <a:defRPr sz="4600"/>
            </a:lvl4pPr>
            <a:lvl5pPr marL="2316078" indent="-538078" algn="l">
              <a:spcBef>
                <a:spcPts val="5200"/>
              </a:spcBef>
              <a:buSzPct val="75000"/>
              <a:buChar char="•"/>
              <a:defRPr sz="4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quarter" idx="13"/>
          </p:nvPr>
        </p:nvSpPr>
        <p:spPr>
          <a:xfrm>
            <a:off x="3542853" y="4890492"/>
            <a:ext cx="2812853" cy="331514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xfrm>
            <a:off x="502294" y="3658195"/>
            <a:ext cx="5853412" cy="113853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quarter" idx="1"/>
          </p:nvPr>
        </p:nvSpPr>
        <p:spPr>
          <a:xfrm>
            <a:off x="502294" y="4890492"/>
            <a:ext cx="2812853" cy="3315147"/>
          </a:xfrm>
          <a:prstGeom prst="rect">
            <a:avLst/>
          </a:prstGeom>
        </p:spPr>
        <p:txBody>
          <a:bodyPr anchor="ctr"/>
          <a:lstStyle>
            <a:lvl1pPr marL="416378" indent="-416378" algn="l">
              <a:spcBef>
                <a:spcPts val="4000"/>
              </a:spcBef>
              <a:buSzPct val="75000"/>
              <a:buChar char="•"/>
              <a:defRPr sz="3400"/>
            </a:lvl1pPr>
            <a:lvl2pPr marL="759278" indent="-416378" algn="l">
              <a:spcBef>
                <a:spcPts val="4000"/>
              </a:spcBef>
              <a:buSzPct val="75000"/>
              <a:buChar char="•"/>
              <a:defRPr sz="3400"/>
            </a:lvl2pPr>
            <a:lvl3pPr marL="1305378" indent="-416378" algn="l">
              <a:spcBef>
                <a:spcPts val="4000"/>
              </a:spcBef>
              <a:buSzPct val="75000"/>
              <a:buChar char="•"/>
              <a:defRPr sz="3400"/>
            </a:lvl3pPr>
            <a:lvl4pPr marL="1749878" indent="-416378" algn="l">
              <a:spcBef>
                <a:spcPts val="4000"/>
              </a:spcBef>
              <a:buSzPct val="75000"/>
              <a:buChar char="•"/>
              <a:defRPr sz="3400"/>
            </a:lvl4pPr>
            <a:lvl5pPr marL="2194378" indent="-416378" algn="l">
              <a:spcBef>
                <a:spcPts val="4000"/>
              </a:spcBef>
              <a:buSzPct val="75000"/>
              <a:buChar char="•"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sz="half" idx="1"/>
          </p:nvPr>
        </p:nvSpPr>
        <p:spPr>
          <a:xfrm>
            <a:off x="502294" y="4193976"/>
            <a:ext cx="5853412" cy="3804048"/>
          </a:xfrm>
          <a:prstGeom prst="rect">
            <a:avLst/>
          </a:prstGeom>
        </p:spPr>
        <p:txBody>
          <a:bodyPr anchor="ctr"/>
          <a:lstStyle>
            <a:lvl1pPr marL="538078" indent="-538078" algn="l">
              <a:spcBef>
                <a:spcPts val="5200"/>
              </a:spcBef>
              <a:buSzPct val="75000"/>
              <a:buChar char="•"/>
              <a:defRPr sz="4600"/>
            </a:lvl1pPr>
            <a:lvl2pPr marL="982578" indent="-538078" algn="l">
              <a:spcBef>
                <a:spcPts val="5200"/>
              </a:spcBef>
              <a:buSzPct val="75000"/>
              <a:buChar char="•"/>
              <a:defRPr sz="4600"/>
            </a:lvl2pPr>
            <a:lvl3pPr marL="1427078" indent="-538078" algn="l">
              <a:spcBef>
                <a:spcPts val="5200"/>
              </a:spcBef>
              <a:buSzPct val="75000"/>
              <a:buChar char="•"/>
              <a:defRPr sz="4600"/>
            </a:lvl3pPr>
            <a:lvl4pPr marL="1871578" indent="-538078" algn="l">
              <a:spcBef>
                <a:spcPts val="5200"/>
              </a:spcBef>
              <a:buSzPct val="75000"/>
              <a:buChar char="•"/>
              <a:defRPr sz="4600"/>
            </a:lvl4pPr>
            <a:lvl5pPr marL="2316078" indent="-538078" algn="l">
              <a:spcBef>
                <a:spcPts val="5200"/>
              </a:spcBef>
              <a:buSzPct val="75000"/>
              <a:buChar char="•"/>
              <a:defRPr sz="4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3549550" y="6142880"/>
            <a:ext cx="2812853" cy="20560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3549550" y="3859113"/>
            <a:ext cx="2812853" cy="205606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quarter" idx="15"/>
          </p:nvPr>
        </p:nvSpPr>
        <p:spPr>
          <a:xfrm>
            <a:off x="502294" y="3859113"/>
            <a:ext cx="2812853" cy="433982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69726" y="4388197"/>
            <a:ext cx="5518548" cy="17412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669726" y="6176367"/>
            <a:ext cx="5518548" cy="59605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3237165" y="8406556"/>
            <a:ext cx="376972" cy="383779"/>
          </a:xfrm>
          <a:prstGeom prst="rect">
            <a:avLst/>
          </a:prstGeom>
          <a:ln w="3175">
            <a:miter lim="400000"/>
          </a:ln>
        </p:spPr>
        <p:txBody>
          <a:bodyPr wrap="none" lIns="26789" tIns="26789" rIns="26789" bIns="26789">
            <a:spAutoFit/>
          </a:bodyPr>
          <a:lstStyle>
            <a:lvl1pPr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7302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7302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7302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7302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7302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7302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7302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7302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7302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0" marR="0" indent="0" algn="ctr" defTabSz="7302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7302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7302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7302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7302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7302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7302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7302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7302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7302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7302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7302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7302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7302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7302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7302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7302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7302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" name="Table 120"/>
          <p:cNvGraphicFramePr/>
          <p:nvPr/>
        </p:nvGraphicFramePr>
        <p:xfrm>
          <a:off x="-5150" y="19742"/>
          <a:ext cx="6871475" cy="1219517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86829"/>
                <a:gridCol w="686829"/>
                <a:gridCol w="686829"/>
                <a:gridCol w="686829"/>
                <a:gridCol w="686829"/>
                <a:gridCol w="686829"/>
                <a:gridCol w="686829"/>
                <a:gridCol w="686829"/>
                <a:gridCol w="686829"/>
                <a:gridCol w="686829"/>
              </a:tblGrid>
              <a:tr h="1219200"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40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A6FEF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38D4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78A9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41FC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76D7F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32D5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24A9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40774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B4100"/>
                    </a:solidFill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75D2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39D14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38D2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45FB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36D3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3DA7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D4FE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A8D4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D4FD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A8D5D6"/>
                    </a:solidFill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797B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644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4180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52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4D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4345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743"/>
                    </a:solidFill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112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21E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AB82F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7B53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4433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4420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442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43094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AB30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7B23AA"/>
                    </a:solidFill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AA7F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4315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AC39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7B2D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AB1F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D780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AB4C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7B1A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985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841FE"/>
                    </a:solidFill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839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D82D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92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7B114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1274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A7F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AB194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7B0C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AC16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A4C01"/>
                    </a:solidFill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DD6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D6A8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D7803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AA784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AB45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A7C0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CAE0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DD44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AA790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FFDA8"/>
                    </a:solidFill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FFB0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D6D34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A9A74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A9A7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D4FB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D4FB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A8D20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76A30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3DA603"/>
                    </a:solidFill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74D04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73FA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A6FA0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40770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A8D37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A6FB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39D1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6789" tIns="26789" rIns="26789" bIns="26789" numCol="1" spcCol="38100" rtlCol="0" anchor="ctr" upright="0">
        <a:spAutoFit/>
      </a:bodyPr>
      <a:lstStyle>
        <a:defPPr marL="0" marR="0" indent="0" algn="ctr" defTabSz="73025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6789" tIns="26789" rIns="26789" bIns="26789" numCol="1" spcCol="38100" rtlCol="0" anchor="ctr" upright="0">
        <a:spAutoFit/>
      </a:bodyPr>
      <a:lstStyle>
        <a:defPPr marL="0" marR="0" indent="0" algn="ctr" defTabSz="73025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6789" tIns="26789" rIns="26789" bIns="26789" numCol="1" spcCol="38100" rtlCol="0" anchor="ctr" upright="0">
        <a:spAutoFit/>
      </a:bodyPr>
      <a:lstStyle>
        <a:defPPr marL="0" marR="0" indent="0" algn="ctr" defTabSz="73025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6789" tIns="26789" rIns="26789" bIns="26789" numCol="1" spcCol="38100" rtlCol="0" anchor="ctr" upright="0">
        <a:spAutoFit/>
      </a:bodyPr>
      <a:lstStyle>
        <a:defPPr marL="0" marR="0" indent="0" algn="ctr" defTabSz="73025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