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6858000" cy="12192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7302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D6D6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6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6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AAAAA"/>
              </a:solidFill>
              <a:prstDash val="solid"/>
              <a:miter lim="400000"/>
            </a:ln>
          </a:left>
          <a:right>
            <a:ln w="3175" cap="flat">
              <a:solidFill>
                <a:srgbClr val="AAAAAA"/>
              </a:solidFill>
              <a:prstDash val="solid"/>
              <a:miter lim="400000"/>
            </a:ln>
          </a:right>
          <a:top>
            <a:ln w="3175" cap="flat">
              <a:solidFill>
                <a:srgbClr val="AAAAAA"/>
              </a:solidFill>
              <a:prstDash val="solid"/>
              <a:miter lim="400000"/>
            </a:ln>
          </a:top>
          <a:bottom>
            <a:ln w="3175" cap="flat">
              <a:solidFill>
                <a:srgbClr val="AAAAAA"/>
              </a:solidFill>
              <a:prstDash val="solid"/>
              <a:miter lim="400000"/>
            </a:ln>
          </a:bottom>
          <a:insideH>
            <a:ln w="3175" cap="flat">
              <a:solidFill>
                <a:srgbClr val="AAAAAA"/>
              </a:solidFill>
              <a:prstDash val="solid"/>
              <a:miter lim="400000"/>
            </a:ln>
          </a:insideH>
          <a:insideV>
            <a:ln w="3175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09090"/>
              </a:solidFill>
              <a:prstDash val="solid"/>
              <a:miter lim="400000"/>
            </a:ln>
          </a:left>
          <a:right>
            <a:ln w="3175" cap="flat">
              <a:solidFill>
                <a:srgbClr val="909090"/>
              </a:solidFill>
              <a:prstDash val="solid"/>
              <a:miter lim="400000"/>
            </a:ln>
          </a:right>
          <a:top>
            <a:ln w="3175" cap="flat">
              <a:solidFill>
                <a:srgbClr val="909090"/>
              </a:solidFill>
              <a:prstDash val="solid"/>
              <a:miter lim="400000"/>
            </a:ln>
          </a:top>
          <a:bottom>
            <a:ln w="3175" cap="flat">
              <a:solidFill>
                <a:srgbClr val="909090"/>
              </a:solidFill>
              <a:prstDash val="solid"/>
              <a:miter lim="400000"/>
            </a:ln>
          </a:bottom>
          <a:insideH>
            <a:ln w="3175" cap="flat">
              <a:solidFill>
                <a:srgbClr val="909090"/>
              </a:solidFill>
              <a:prstDash val="solid"/>
              <a:miter lim="400000"/>
            </a:ln>
          </a:insideH>
          <a:insideV>
            <a:ln w="3175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669726" y="6879580"/>
            <a:ext cx="5518548" cy="51077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669726" y="5579318"/>
            <a:ext cx="5518548" cy="752079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46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1675" y="3524250"/>
            <a:ext cx="6858001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quarter" idx="13"/>
          </p:nvPr>
        </p:nvSpPr>
        <p:spPr>
          <a:xfrm>
            <a:off x="853901" y="3872507"/>
            <a:ext cx="5145829" cy="31142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69726" y="7067103"/>
            <a:ext cx="5518548" cy="750095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69726" y="7843986"/>
            <a:ext cx="5518548" cy="59605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669726" y="5225355"/>
            <a:ext cx="5518548" cy="174129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quarter" idx="13"/>
          </p:nvPr>
        </p:nvSpPr>
        <p:spPr>
          <a:xfrm>
            <a:off x="3542853" y="3861180"/>
            <a:ext cx="2808512" cy="43331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502294" y="3859113"/>
            <a:ext cx="2812853" cy="2102942"/>
          </a:xfrm>
          <a:prstGeom prst="rect">
            <a:avLst/>
          </a:prstGeom>
        </p:spPr>
        <p:txBody>
          <a:bodyPr/>
          <a:lstStyle>
            <a:lvl1pPr>
              <a:defRPr sz="7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502294" y="6035724"/>
            <a:ext cx="2812853" cy="216991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502294" y="3658195"/>
            <a:ext cx="5853412" cy="113853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502294" y="3658195"/>
            <a:ext cx="5853412" cy="113853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sz="half" idx="1"/>
          </p:nvPr>
        </p:nvSpPr>
        <p:spPr>
          <a:xfrm>
            <a:off x="502294" y="4890492"/>
            <a:ext cx="5853412" cy="3315147"/>
          </a:xfrm>
          <a:prstGeom prst="rect">
            <a:avLst/>
          </a:prstGeom>
        </p:spPr>
        <p:txBody>
          <a:bodyPr anchor="ctr"/>
          <a:lstStyle>
            <a:lvl1pPr marL="538078" indent="-538078" algn="l">
              <a:spcBef>
                <a:spcPts val="5200"/>
              </a:spcBef>
              <a:buSzPct val="75000"/>
              <a:buChar char="•"/>
              <a:defRPr sz="4600"/>
            </a:lvl1pPr>
            <a:lvl2pPr marL="982578" indent="-538078" algn="l">
              <a:spcBef>
                <a:spcPts val="5200"/>
              </a:spcBef>
              <a:buSzPct val="75000"/>
              <a:buChar char="•"/>
              <a:defRPr sz="4600"/>
            </a:lvl2pPr>
            <a:lvl3pPr marL="1427078" indent="-538078" algn="l">
              <a:spcBef>
                <a:spcPts val="5200"/>
              </a:spcBef>
              <a:buSzPct val="75000"/>
              <a:buChar char="•"/>
              <a:defRPr sz="4600"/>
            </a:lvl3pPr>
            <a:lvl4pPr marL="1871578" indent="-538078" algn="l">
              <a:spcBef>
                <a:spcPts val="5200"/>
              </a:spcBef>
              <a:buSzPct val="75000"/>
              <a:buChar char="•"/>
              <a:defRPr sz="4600"/>
            </a:lvl4pPr>
            <a:lvl5pPr marL="2316078" indent="-538078" algn="l">
              <a:spcBef>
                <a:spcPts val="5200"/>
              </a:spcBef>
              <a:buSzPct val="75000"/>
              <a:buChar char="•"/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3542853" y="4890492"/>
            <a:ext cx="2812853" cy="331514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502294" y="3658195"/>
            <a:ext cx="5853412" cy="113853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502294" y="4890492"/>
            <a:ext cx="2812853" cy="3315147"/>
          </a:xfrm>
          <a:prstGeom prst="rect">
            <a:avLst/>
          </a:prstGeom>
        </p:spPr>
        <p:txBody>
          <a:bodyPr anchor="ctr"/>
          <a:lstStyle>
            <a:lvl1pPr marL="416378" indent="-416378" algn="l">
              <a:spcBef>
                <a:spcPts val="4000"/>
              </a:spcBef>
              <a:buSzPct val="75000"/>
              <a:buChar char="•"/>
              <a:defRPr sz="3400"/>
            </a:lvl1pPr>
            <a:lvl2pPr marL="759278" indent="-416378" algn="l">
              <a:spcBef>
                <a:spcPts val="4000"/>
              </a:spcBef>
              <a:buSzPct val="75000"/>
              <a:buChar char="•"/>
              <a:defRPr sz="3400"/>
            </a:lvl2pPr>
            <a:lvl3pPr marL="1305378" indent="-416378" algn="l">
              <a:spcBef>
                <a:spcPts val="4000"/>
              </a:spcBef>
              <a:buSzPct val="75000"/>
              <a:buChar char="•"/>
              <a:defRPr sz="3400"/>
            </a:lvl3pPr>
            <a:lvl4pPr marL="1749878" indent="-416378" algn="l">
              <a:spcBef>
                <a:spcPts val="4000"/>
              </a:spcBef>
              <a:buSzPct val="75000"/>
              <a:buChar char="•"/>
              <a:defRPr sz="3400"/>
            </a:lvl4pPr>
            <a:lvl5pPr marL="2194378" indent="-416378" algn="l">
              <a:spcBef>
                <a:spcPts val="40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sz="half" idx="1"/>
          </p:nvPr>
        </p:nvSpPr>
        <p:spPr>
          <a:xfrm>
            <a:off x="502294" y="4193976"/>
            <a:ext cx="5853412" cy="3804048"/>
          </a:xfrm>
          <a:prstGeom prst="rect">
            <a:avLst/>
          </a:prstGeom>
        </p:spPr>
        <p:txBody>
          <a:bodyPr anchor="ctr"/>
          <a:lstStyle>
            <a:lvl1pPr marL="538078" indent="-538078" algn="l">
              <a:spcBef>
                <a:spcPts val="5200"/>
              </a:spcBef>
              <a:buSzPct val="75000"/>
              <a:buChar char="•"/>
              <a:defRPr sz="4600"/>
            </a:lvl1pPr>
            <a:lvl2pPr marL="982578" indent="-538078" algn="l">
              <a:spcBef>
                <a:spcPts val="5200"/>
              </a:spcBef>
              <a:buSzPct val="75000"/>
              <a:buChar char="•"/>
              <a:defRPr sz="4600"/>
            </a:lvl2pPr>
            <a:lvl3pPr marL="1427078" indent="-538078" algn="l">
              <a:spcBef>
                <a:spcPts val="5200"/>
              </a:spcBef>
              <a:buSzPct val="75000"/>
              <a:buChar char="•"/>
              <a:defRPr sz="4600"/>
            </a:lvl3pPr>
            <a:lvl4pPr marL="1871578" indent="-538078" algn="l">
              <a:spcBef>
                <a:spcPts val="5200"/>
              </a:spcBef>
              <a:buSzPct val="75000"/>
              <a:buChar char="•"/>
              <a:defRPr sz="4600"/>
            </a:lvl4pPr>
            <a:lvl5pPr marL="2316078" indent="-538078" algn="l">
              <a:spcBef>
                <a:spcPts val="5200"/>
              </a:spcBef>
              <a:buSzPct val="75000"/>
              <a:buChar char="•"/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3549550" y="6142880"/>
            <a:ext cx="2812853" cy="2056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3549550" y="3859113"/>
            <a:ext cx="2812853" cy="20560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5"/>
          </p:nvPr>
        </p:nvSpPr>
        <p:spPr>
          <a:xfrm>
            <a:off x="502294" y="3859113"/>
            <a:ext cx="2812853" cy="4339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9726" y="4388197"/>
            <a:ext cx="5518548" cy="17412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69726" y="6176367"/>
            <a:ext cx="5518548" cy="5960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3237165" y="8406556"/>
            <a:ext cx="376972" cy="383779"/>
          </a:xfrm>
          <a:prstGeom prst="rect">
            <a:avLst/>
          </a:prstGeom>
          <a:ln w="3175">
            <a:miter lim="400000"/>
          </a:ln>
        </p:spPr>
        <p:txBody>
          <a:bodyPr wrap="none" lIns="26789" tIns="26789" rIns="26789" bIns="26789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30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 119"/>
          <p:cNvGraphicFramePr/>
          <p:nvPr/>
        </p:nvGraphicFramePr>
        <p:xfrm>
          <a:off x="-5150" y="19742"/>
          <a:ext cx="6871475" cy="121951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6829"/>
                <a:gridCol w="686829"/>
                <a:gridCol w="686829"/>
                <a:gridCol w="686829"/>
                <a:gridCol w="686829"/>
                <a:gridCol w="686829"/>
                <a:gridCol w="686829"/>
                <a:gridCol w="686829"/>
                <a:gridCol w="686829"/>
                <a:gridCol w="686829"/>
              </a:tblGrid>
              <a:tr h="1219200"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0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6FEF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38D4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8A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1FC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6D7F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32D5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24A9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B4100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5D2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39D1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38D2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5FB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36D3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3DA7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4FE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8D4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4FD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8D5D6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97B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6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180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52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4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743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112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21E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B82F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B5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43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420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42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309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B30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B23AA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A7F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31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C39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B2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B1F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780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B4C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B1A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85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841FE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839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82D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92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B11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1274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A7F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B19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C16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A4C01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DD6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6A8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7803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A78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B45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A7C0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CAE0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DD44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A790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DA8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B0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6D34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9A74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9A7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4FB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8D20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6A30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3DA603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4D0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3FA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6FA0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0770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8D37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A6FB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39D1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4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7302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7302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7302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7302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