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310" y="885189"/>
            <a:ext cx="3173095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3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CAR</a:t>
            </a:r>
            <a:r>
              <a:rPr spc="-5" dirty="0"/>
              <a:t> </a:t>
            </a:r>
            <a:r>
              <a:rPr spc="-20" dirty="0"/>
              <a:t>RENT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482598"/>
            <a:ext cx="5941060" cy="270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95"/>
              </a:spcBef>
            </a:pP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</a:t>
            </a:r>
            <a:r>
              <a:rPr sz="16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16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TOPIC</a:t>
            </a:r>
            <a:r>
              <a:rPr sz="16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6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</a:t>
            </a:r>
            <a:r>
              <a:rPr sz="16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16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WHICH</a:t>
            </a:r>
            <a:r>
              <a:rPr sz="16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sz="16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FOLLOWING</a:t>
            </a:r>
            <a:r>
              <a:rPr sz="1600" b="1" i="1" u="none" spc="-10" dirty="0">
                <a:latin typeface="Calibri"/>
                <a:cs typeface="Calibri"/>
              </a:rPr>
              <a:t> </a:t>
            </a:r>
            <a:r>
              <a:rPr sz="16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1330"/>
              </a:spcBef>
              <a:buAutoNum type="arabicParenR"/>
              <a:tabLst>
                <a:tab pos="271780" algn="l"/>
              </a:tabLst>
            </a:pP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1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600" dirty="0">
              <a:latin typeface="Calibri"/>
              <a:cs typeface="Calibri"/>
            </a:endParaRPr>
          </a:p>
          <a:p>
            <a:pPr marL="772795" marR="5080" lvl="1" indent="-228600">
              <a:lnSpc>
                <a:spcPct val="117100"/>
              </a:lnSpc>
              <a:spcBef>
                <a:spcPts val="1125"/>
              </a:spcBef>
              <a:buClr>
                <a:srgbClr val="000000"/>
              </a:buClr>
              <a:buFont typeface="Symbol"/>
              <a:buChar char=""/>
              <a:tabLst>
                <a:tab pos="862965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r>
              <a:rPr sz="1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Java,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primary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obtain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console 	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utilizing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Scanner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class,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java.util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package.</a:t>
            </a:r>
            <a:endParaRPr sz="1400" dirty="0">
              <a:latin typeface="Calibri"/>
              <a:cs typeface="Calibri"/>
            </a:endParaRPr>
          </a:p>
          <a:p>
            <a:pPr marL="1400810">
              <a:lnSpc>
                <a:spcPct val="100000"/>
              </a:lnSpc>
              <a:spcBef>
                <a:spcPts val="1295"/>
              </a:spcBef>
            </a:pPr>
            <a:r>
              <a:rPr sz="1400" dirty="0">
                <a:latin typeface="Calibri"/>
                <a:cs typeface="Calibri"/>
              </a:rPr>
              <a:t>import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java.util.Scanner;</a:t>
            </a:r>
            <a:endParaRPr sz="1400" dirty="0">
              <a:latin typeface="Calibri"/>
              <a:cs typeface="Calibri"/>
            </a:endParaRPr>
          </a:p>
          <a:p>
            <a:pPr marL="628015" marR="275590" indent="-320040">
              <a:lnSpc>
                <a:spcPct val="117100"/>
              </a:lnSpc>
              <a:spcBef>
                <a:spcPts val="990"/>
              </a:spcBef>
            </a:pPr>
            <a:r>
              <a:rPr sz="1400" dirty="0">
                <a:latin typeface="Calibri"/>
                <a:cs typeface="Calibri"/>
              </a:rPr>
              <a:t>Create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Scanner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object: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Instantiate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Scanner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object,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typically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25" dirty="0">
                <a:latin typeface="Calibri"/>
                <a:cs typeface="Calibri"/>
              </a:rPr>
              <a:t> to </a:t>
            </a:r>
            <a:r>
              <a:rPr sz="1400" dirty="0">
                <a:latin typeface="Calibri"/>
                <a:cs typeface="Calibri"/>
              </a:rPr>
              <a:t>System.in,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represents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standard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(console).</a:t>
            </a:r>
            <a:endParaRPr sz="1400" dirty="0">
              <a:latin typeface="Calibri"/>
              <a:cs typeface="Calibri"/>
            </a:endParaRPr>
          </a:p>
          <a:p>
            <a:pPr marL="1030605">
              <a:lnSpc>
                <a:spcPct val="100000"/>
              </a:lnSpc>
              <a:spcBef>
                <a:spcPts val="1295"/>
              </a:spcBef>
            </a:pPr>
            <a:r>
              <a:rPr sz="1400" dirty="0">
                <a:latin typeface="Calibri"/>
                <a:cs typeface="Calibri"/>
              </a:rPr>
              <a:t>Scanner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 err="1" smtClean="0">
                <a:latin typeface="Calibri"/>
                <a:cs typeface="Calibri"/>
              </a:rPr>
              <a:t>sc</a:t>
            </a:r>
            <a:r>
              <a:rPr sz="1400" spc="-35" dirty="0" smtClean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Scanner(System.in);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67653"/>
            <a:ext cx="5868035" cy="2203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2).</a:t>
            </a:r>
            <a:r>
              <a:rPr sz="16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Print</a:t>
            </a:r>
            <a:r>
              <a:rPr sz="16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sz="1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600" dirty="0">
              <a:latin typeface="Calibri"/>
              <a:cs typeface="Calibri"/>
            </a:endParaRPr>
          </a:p>
          <a:p>
            <a:pPr marL="845819" marR="5080" indent="-228600">
              <a:lnSpc>
                <a:spcPct val="115100"/>
              </a:lnSpc>
              <a:spcBef>
                <a:spcPts val="1110"/>
              </a:spcBef>
              <a:buClr>
                <a:srgbClr val="001D35"/>
              </a:buClr>
              <a:buSzPct val="96428"/>
              <a:buFont typeface="Symbol"/>
              <a:buChar char=""/>
              <a:tabLst>
                <a:tab pos="1649730" algn="l"/>
                <a:tab pos="1893570" algn="l"/>
                <a:tab pos="2416175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This</a:t>
            </a:r>
            <a:r>
              <a:rPr sz="1350" spc="-3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method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prints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specified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data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console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but 		</a:t>
            </a:r>
            <a:r>
              <a:rPr sz="1350" spc="-20" dirty="0" smtClean="0">
                <a:solidFill>
                  <a:srgbClr val="001D35"/>
                </a:solidFill>
                <a:latin typeface="Arial"/>
                <a:cs typeface="Arial"/>
              </a:rPr>
              <a:t>does</a:t>
            </a:r>
            <a:r>
              <a:rPr lang="en-US" sz="135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 smtClean="0">
                <a:solidFill>
                  <a:srgbClr val="001D35"/>
                </a:solidFill>
                <a:latin typeface="Arial"/>
                <a:cs typeface="Arial"/>
              </a:rPr>
              <a:t>move</a:t>
            </a:r>
            <a:r>
              <a:rPr sz="1350" spc="-20" dirty="0" smtClean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cursor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next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line</a:t>
            </a:r>
            <a:endParaRPr sz="1350" dirty="0">
              <a:latin typeface="Arial"/>
              <a:cs typeface="Arial"/>
            </a:endParaRPr>
          </a:p>
          <a:p>
            <a:pPr marL="842644">
              <a:lnSpc>
                <a:spcPct val="100000"/>
              </a:lnSpc>
              <a:spcBef>
                <a:spcPts val="1215"/>
              </a:spcBef>
            </a:pPr>
            <a:r>
              <a:rPr sz="1350" spc="-10" dirty="0">
                <a:solidFill>
                  <a:srgbClr val="001D35"/>
                </a:solidFill>
                <a:latin typeface="Courier New"/>
                <a:cs typeface="Courier New"/>
              </a:rPr>
              <a:t>System.out.println()</a:t>
            </a:r>
            <a:r>
              <a:rPr sz="1350" spc="-415" dirty="0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(Print</a:t>
            </a:r>
            <a:r>
              <a:rPr sz="1350" spc="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Line)</a:t>
            </a:r>
            <a:endParaRPr sz="1350" dirty="0">
              <a:latin typeface="Arial"/>
              <a:cs typeface="Arial"/>
            </a:endParaRPr>
          </a:p>
          <a:p>
            <a:pPr marL="2164715" marR="47625" indent="-2012314">
              <a:lnSpc>
                <a:spcPct val="110400"/>
              </a:lnSpc>
              <a:spcBef>
                <a:spcPts val="1065"/>
              </a:spcBef>
            </a:pP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This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method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prints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specified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data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4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console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but</a:t>
            </a:r>
            <a:r>
              <a:rPr sz="1350" spc="-3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does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not</a:t>
            </a:r>
            <a:r>
              <a:rPr sz="1350" spc="-3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move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the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cursor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next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line</a:t>
            </a:r>
            <a:endParaRPr sz="1350" dirty="0">
              <a:latin typeface="Arial"/>
              <a:cs typeface="Arial"/>
            </a:endParaRPr>
          </a:p>
          <a:p>
            <a:pPr marL="895985">
              <a:lnSpc>
                <a:spcPct val="100000"/>
              </a:lnSpc>
              <a:spcBef>
                <a:spcPts val="1215"/>
              </a:spcBef>
            </a:pPr>
            <a:r>
              <a:rPr sz="1350" spc="-10" dirty="0">
                <a:solidFill>
                  <a:srgbClr val="001D35"/>
                </a:solidFill>
                <a:latin typeface="Courier New"/>
                <a:cs typeface="Courier New"/>
              </a:rPr>
              <a:t>System.out.print)</a:t>
            </a:r>
            <a:r>
              <a:rPr sz="1350" spc="-375" dirty="0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(Print)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344923"/>
            <a:ext cx="4648200" cy="1504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464053"/>
            <a:ext cx="5455920" cy="215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3).</a:t>
            </a:r>
            <a:r>
              <a:rPr sz="1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Apply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z="1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loop()</a:t>
            </a:r>
            <a:r>
              <a:rPr sz="1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r>
              <a:rPr sz="1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marL="899160" indent="-228600">
              <a:lnSpc>
                <a:spcPct val="100000"/>
              </a:lnSpc>
              <a:spcBef>
                <a:spcPts val="1425"/>
              </a:spcBef>
              <a:buClr>
                <a:srgbClr val="000000"/>
              </a:buClr>
              <a:buFont typeface="Symbol"/>
              <a:buChar char=""/>
              <a:tabLst>
                <a:tab pos="899160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r>
              <a:rPr sz="1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(condition)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2016760">
              <a:lnSpc>
                <a:spcPct val="100000"/>
              </a:lnSpc>
              <a:spcBef>
                <a:spcPts val="1285"/>
              </a:spcBef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executed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repeatedly</a:t>
            </a:r>
            <a:endParaRPr sz="1400">
              <a:latin typeface="Calibri"/>
              <a:cs typeface="Calibri"/>
            </a:endParaRPr>
          </a:p>
          <a:p>
            <a:pPr marL="2016760">
              <a:lnSpc>
                <a:spcPct val="100000"/>
              </a:lnSpc>
              <a:spcBef>
                <a:spcPts val="1285"/>
              </a:spcBef>
            </a:pPr>
            <a:r>
              <a:rPr sz="1400" dirty="0">
                <a:latin typeface="Calibri"/>
                <a:cs typeface="Calibri"/>
              </a:rPr>
              <a:t>//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Update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statements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loop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control</a:t>
            </a:r>
            <a:r>
              <a:rPr sz="1400" spc="-10" dirty="0">
                <a:latin typeface="Calibri"/>
                <a:cs typeface="Calibri"/>
              </a:rPr>
              <a:t> variables</a:t>
            </a:r>
            <a:endParaRPr sz="1400">
              <a:latin typeface="Calibri"/>
              <a:cs typeface="Calibri"/>
            </a:endParaRPr>
          </a:p>
          <a:p>
            <a:pPr marL="1737995">
              <a:lnSpc>
                <a:spcPct val="100000"/>
              </a:lnSpc>
              <a:spcBef>
                <a:spcPts val="1285"/>
              </a:spcBef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1250"/>
              </a:spcBef>
            </a:pP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Example</a:t>
            </a:r>
            <a:r>
              <a:rPr sz="1350" spc="-4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:-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365" y="964655"/>
            <a:ext cx="6311317" cy="1316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657" y="4833143"/>
            <a:ext cx="5769386" cy="293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274947"/>
            <a:ext cx="5970270" cy="472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4).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1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sz="1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  <a:p>
            <a:pPr marL="899160" marR="3518535" indent="-228600">
              <a:lnSpc>
                <a:spcPct val="176400"/>
              </a:lnSpc>
              <a:spcBef>
                <a:spcPts val="330"/>
              </a:spcBef>
              <a:buClr>
                <a:srgbClr val="000000"/>
              </a:buClr>
              <a:buSzPct val="114285"/>
              <a:buFont typeface="Symbol"/>
              <a:buChar char=""/>
              <a:tabLst>
                <a:tab pos="899160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If</a:t>
            </a:r>
            <a:r>
              <a:rPr sz="1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:-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10" dirty="0">
                <a:latin typeface="Calibri"/>
                <a:cs typeface="Calibri"/>
              </a:rPr>
              <a:t> (condition)</a:t>
            </a:r>
            <a:endParaRPr sz="1400">
              <a:latin typeface="Calibri"/>
              <a:cs typeface="Calibri"/>
            </a:endParaRPr>
          </a:p>
          <a:p>
            <a:pPr marL="899160">
              <a:lnSpc>
                <a:spcPct val="100000"/>
              </a:lnSpc>
              <a:spcBef>
                <a:spcPts val="1300"/>
              </a:spcBef>
            </a:pP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454150">
              <a:lnSpc>
                <a:spcPct val="100000"/>
              </a:lnSpc>
              <a:spcBef>
                <a:spcPts val="1285"/>
              </a:spcBef>
            </a:pPr>
            <a:r>
              <a:rPr sz="1400" dirty="0">
                <a:latin typeface="Calibri"/>
                <a:cs typeface="Calibri"/>
              </a:rPr>
              <a:t>//Statements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executed</a:t>
            </a:r>
            <a:endParaRPr sz="1400">
              <a:latin typeface="Calibri"/>
              <a:cs typeface="Calibri"/>
            </a:endParaRPr>
          </a:p>
          <a:p>
            <a:pPr marL="899160">
              <a:lnSpc>
                <a:spcPct val="100000"/>
              </a:lnSpc>
              <a:spcBef>
                <a:spcPts val="1285"/>
              </a:spcBef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899160" indent="-228600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Font typeface="Symbol"/>
              <a:buChar char=""/>
              <a:tabLst>
                <a:tab pos="899160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else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–if</a:t>
            </a:r>
            <a:r>
              <a:rPr sz="1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sz="1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1089660">
              <a:lnSpc>
                <a:spcPct val="100000"/>
              </a:lnSpc>
              <a:spcBef>
                <a:spcPts val="1175"/>
              </a:spcBef>
            </a:pPr>
            <a:r>
              <a:rPr sz="1050" dirty="0">
                <a:solidFill>
                  <a:srgbClr val="9234E6"/>
                </a:solidFill>
                <a:latin typeface="Courier New"/>
                <a:cs typeface="Courier New"/>
              </a:rPr>
              <a:t>else if</a:t>
            </a:r>
            <a:r>
              <a:rPr sz="1050" spc="5" dirty="0">
                <a:solidFill>
                  <a:srgbClr val="9234E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1D35"/>
                </a:solidFill>
                <a:latin typeface="Courier New"/>
                <a:cs typeface="Courier New"/>
              </a:rPr>
              <a:t>(condition2)</a:t>
            </a:r>
            <a:r>
              <a:rPr sz="1050" spc="5" dirty="0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001D35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41959" marR="5080" indent="1360805">
              <a:lnSpc>
                <a:spcPts val="1370"/>
              </a:lnSpc>
              <a:spcBef>
                <a:spcPts val="50"/>
              </a:spcBef>
            </a:pP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//</a:t>
            </a:r>
            <a:r>
              <a:rPr sz="1050" i="1" spc="-18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Code</a:t>
            </a:r>
            <a:r>
              <a:rPr sz="1050" i="1" spc="-18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block</a:t>
            </a:r>
            <a:r>
              <a:rPr sz="1050" i="1" spc="-190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to</a:t>
            </a:r>
            <a:r>
              <a:rPr sz="1050" i="1" spc="-18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be</a:t>
            </a:r>
            <a:r>
              <a:rPr sz="1050" i="1" spc="-180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executed</a:t>
            </a:r>
            <a:r>
              <a:rPr sz="1050" i="1" spc="-200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if</a:t>
            </a:r>
            <a:r>
              <a:rPr sz="1050" i="1" spc="-180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spc="-10" dirty="0">
                <a:solidFill>
                  <a:srgbClr val="80858A"/>
                </a:solidFill>
                <a:latin typeface="Courier New"/>
                <a:cs typeface="Courier New"/>
              </a:rPr>
              <a:t>condition1</a:t>
            </a:r>
            <a:r>
              <a:rPr sz="1050" i="1" spc="-18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is</a:t>
            </a:r>
            <a:r>
              <a:rPr sz="1050" i="1" spc="-18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false</a:t>
            </a:r>
            <a:r>
              <a:rPr sz="1050" i="1" spc="-19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spc="-25" dirty="0">
                <a:solidFill>
                  <a:srgbClr val="80858A"/>
                </a:solidFill>
                <a:latin typeface="Courier New"/>
                <a:cs typeface="Courier New"/>
              </a:rPr>
              <a:t>AND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condition2 is </a:t>
            </a:r>
            <a:r>
              <a:rPr sz="1050" i="1" spc="-20" dirty="0">
                <a:solidFill>
                  <a:srgbClr val="80858A"/>
                </a:solidFill>
                <a:latin typeface="Courier New"/>
                <a:cs typeface="Courier New"/>
              </a:rPr>
              <a:t>true</a:t>
            </a:r>
            <a:endParaRPr sz="1050">
              <a:latin typeface="Courier New"/>
              <a:cs typeface="Courier New"/>
            </a:endParaRPr>
          </a:p>
          <a:p>
            <a:pPr marL="763905">
              <a:lnSpc>
                <a:spcPct val="100000"/>
              </a:lnSpc>
              <a:spcBef>
                <a:spcPts val="70"/>
              </a:spcBef>
            </a:pPr>
            <a:r>
              <a:rPr sz="1050" spc="-50" dirty="0">
                <a:solidFill>
                  <a:srgbClr val="001D35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50">
              <a:latin typeface="Courier New"/>
              <a:cs typeface="Courier New"/>
            </a:endParaRPr>
          </a:p>
          <a:p>
            <a:pPr marL="899160" indent="-228600">
              <a:lnSpc>
                <a:spcPct val="100000"/>
              </a:lnSpc>
              <a:buClr>
                <a:srgbClr val="000000"/>
              </a:buClr>
              <a:buSzPct val="114285"/>
              <a:buFont typeface="Symbol"/>
              <a:buChar char=""/>
              <a:tabLst>
                <a:tab pos="899160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else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sz="1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911225">
              <a:lnSpc>
                <a:spcPct val="100000"/>
              </a:lnSpc>
              <a:spcBef>
                <a:spcPts val="1205"/>
              </a:spcBef>
            </a:pPr>
            <a:r>
              <a:rPr sz="1050" dirty="0">
                <a:solidFill>
                  <a:srgbClr val="9234E6"/>
                </a:solidFill>
                <a:latin typeface="Courier New"/>
                <a:cs typeface="Courier New"/>
              </a:rPr>
              <a:t>else</a:t>
            </a:r>
            <a:r>
              <a:rPr sz="1050" spc="5" dirty="0">
                <a:solidFill>
                  <a:srgbClr val="9234E6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001D35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632585">
              <a:lnSpc>
                <a:spcPct val="100000"/>
              </a:lnSpc>
              <a:spcBef>
                <a:spcPts val="1090"/>
              </a:spcBef>
            </a:pP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//</a:t>
            </a:r>
            <a:r>
              <a:rPr sz="1050" i="1" spc="-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Code block to be executed</a:t>
            </a:r>
            <a:r>
              <a:rPr sz="1050" i="1" spc="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if the condition</a:t>
            </a:r>
            <a:r>
              <a:rPr sz="1050" i="1" spc="-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dirty="0">
                <a:solidFill>
                  <a:srgbClr val="80858A"/>
                </a:solidFill>
                <a:latin typeface="Courier New"/>
                <a:cs typeface="Courier New"/>
              </a:rPr>
              <a:t>is</a:t>
            </a:r>
            <a:r>
              <a:rPr sz="1050" i="1" spc="-5" dirty="0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sz="1050" i="1" spc="-10" dirty="0">
                <a:solidFill>
                  <a:srgbClr val="80858A"/>
                </a:solidFill>
                <a:latin typeface="Courier New"/>
                <a:cs typeface="Courier New"/>
              </a:rPr>
              <a:t>false</a:t>
            </a:r>
            <a:endParaRPr sz="1050">
              <a:latin typeface="Courier New"/>
              <a:cs typeface="Courier New"/>
            </a:endParaRPr>
          </a:p>
          <a:p>
            <a:pPr marL="899160">
              <a:lnSpc>
                <a:spcPct val="100000"/>
              </a:lnSpc>
              <a:spcBef>
                <a:spcPts val="1115"/>
              </a:spcBef>
            </a:pPr>
            <a:r>
              <a:rPr sz="1050" spc="-50" dirty="0">
                <a:solidFill>
                  <a:srgbClr val="001D35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036" y="920665"/>
            <a:ext cx="6332041" cy="2099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571" y="3201923"/>
            <a:ext cx="5337850" cy="9373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6046"/>
            <a:ext cx="1092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1D35"/>
                </a:solidFill>
                <a:latin typeface="Courier New"/>
                <a:cs typeface="Courier New"/>
              </a:rPr>
              <a:t>Example</a:t>
            </a:r>
            <a:r>
              <a:rPr sz="1400" spc="-35" dirty="0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1D35"/>
                </a:solidFill>
                <a:latin typeface="Courier New"/>
                <a:cs typeface="Courier New"/>
              </a:rPr>
              <a:t>:-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289650"/>
            <a:ext cx="6384290" cy="430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283" y="5781742"/>
            <a:ext cx="6725364" cy="3199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839460" cy="340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5).</a:t>
            </a:r>
            <a:r>
              <a:rPr sz="1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break</a:t>
            </a: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r>
              <a:rPr sz="1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899160" indent="-228600">
              <a:lnSpc>
                <a:spcPct val="100000"/>
              </a:lnSpc>
              <a:spcBef>
                <a:spcPts val="1285"/>
              </a:spcBef>
              <a:buSzPct val="78571"/>
              <a:buFont typeface="Symbol"/>
              <a:buChar char=""/>
              <a:tabLst>
                <a:tab pos="899160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1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break()</a:t>
            </a:r>
            <a:r>
              <a:rPr sz="14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sz="1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899160" marR="52705">
              <a:lnSpc>
                <a:spcPct val="118700"/>
              </a:lnSpc>
              <a:spcBef>
                <a:spcPts val="885"/>
              </a:spcBef>
            </a:pP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4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break</a:t>
            </a:r>
            <a:r>
              <a:rPr sz="1400" b="1" spc="-47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statement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in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Java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is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used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terminate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execution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of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a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loop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(e.g.,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001D35"/>
                </a:solidFill>
                <a:latin typeface="Courier New"/>
                <a:cs typeface="Courier New"/>
              </a:rPr>
              <a:t>for</a:t>
            </a:r>
            <a:r>
              <a:rPr sz="1350" b="1" dirty="0">
                <a:solidFill>
                  <a:srgbClr val="001D35"/>
                </a:solidFill>
                <a:latin typeface="Arial"/>
                <a:cs typeface="Arial"/>
              </a:rPr>
              <a:t>,</a:t>
            </a:r>
            <a:r>
              <a:rPr sz="1350" b="1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001D35"/>
                </a:solidFill>
                <a:latin typeface="Courier New"/>
                <a:cs typeface="Courier New"/>
              </a:rPr>
              <a:t>while</a:t>
            </a:r>
            <a:r>
              <a:rPr sz="1350" b="1" dirty="0">
                <a:solidFill>
                  <a:srgbClr val="001D35"/>
                </a:solidFill>
                <a:latin typeface="Arial"/>
                <a:cs typeface="Arial"/>
              </a:rPr>
              <a:t>,</a:t>
            </a:r>
            <a:r>
              <a:rPr sz="1350" b="1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001D35"/>
                </a:solidFill>
                <a:latin typeface="Courier New"/>
                <a:cs typeface="Courier New"/>
              </a:rPr>
              <a:t>do-</a:t>
            </a:r>
            <a:r>
              <a:rPr sz="1350" b="1" dirty="0">
                <a:solidFill>
                  <a:srgbClr val="001D35"/>
                </a:solidFill>
                <a:latin typeface="Courier New"/>
                <a:cs typeface="Courier New"/>
              </a:rPr>
              <a:t>while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)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50" dirty="0">
                <a:solidFill>
                  <a:srgbClr val="001D35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  <a:p>
            <a:pPr marL="899160" marR="212725">
              <a:lnSpc>
                <a:spcPct val="117300"/>
              </a:lnSpc>
              <a:spcBef>
                <a:spcPts val="935"/>
              </a:spcBef>
            </a:pP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When</a:t>
            </a:r>
            <a:r>
              <a:rPr sz="1350" spc="-5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a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break</a:t>
            </a:r>
            <a:r>
              <a:rPr sz="1400" b="1" spc="-47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statement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is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encountered,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control</a:t>
            </a:r>
            <a:r>
              <a:rPr sz="1350" spc="-1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immediately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transfers</a:t>
            </a:r>
            <a:r>
              <a:rPr sz="1350" spc="-4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3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statement</a:t>
            </a:r>
            <a:r>
              <a:rPr sz="1350" spc="-4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following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3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terminated</a:t>
            </a:r>
            <a:r>
              <a:rPr sz="1350" spc="-4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construct.</a:t>
            </a:r>
            <a:endParaRPr sz="1350">
              <a:latin typeface="Arial"/>
              <a:cs typeface="Arial"/>
            </a:endParaRPr>
          </a:p>
          <a:p>
            <a:pPr marL="899160" indent="-228600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899160" algn="l"/>
              </a:tabLst>
            </a:pP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1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AFEF"/>
                </a:solidFill>
                <a:latin typeface="Calibri"/>
                <a:cs typeface="Calibri"/>
              </a:rPr>
              <a:t>continue() statement</a:t>
            </a:r>
            <a:r>
              <a:rPr sz="1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899160" marR="5080" indent="275590">
              <a:lnSpc>
                <a:spcPct val="114199"/>
              </a:lnSpc>
              <a:spcBef>
                <a:spcPts val="965"/>
              </a:spcBef>
            </a:pP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3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ourier New"/>
                <a:cs typeface="Courier New"/>
              </a:rPr>
              <a:t>continue</a:t>
            </a:r>
            <a:r>
              <a:rPr sz="1400" b="1" spc="-459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statement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in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Java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is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used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within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loops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 (for,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while,</a:t>
            </a:r>
            <a:r>
              <a:rPr sz="1350" spc="-4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or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001D35"/>
                </a:solidFill>
                <a:latin typeface="Arial"/>
                <a:cs typeface="Arial"/>
              </a:rPr>
              <a:t>do-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while)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skip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current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iteration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and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proceed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to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the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next</a:t>
            </a:r>
            <a:r>
              <a:rPr sz="1350" spc="-3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iteration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of</a:t>
            </a:r>
            <a:r>
              <a:rPr sz="1350" spc="-25" dirty="0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001D35"/>
                </a:solidFill>
                <a:latin typeface="Arial"/>
                <a:cs typeface="Arial"/>
              </a:rPr>
              <a:t>the</a:t>
            </a:r>
            <a:r>
              <a:rPr sz="1350" spc="-20" dirty="0">
                <a:solidFill>
                  <a:srgbClr val="001D35"/>
                </a:solidFill>
                <a:latin typeface="Arial"/>
                <a:cs typeface="Arial"/>
              </a:rPr>
              <a:t> loop.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350" dirty="0">
                <a:latin typeface="Arial"/>
                <a:cs typeface="Arial"/>
              </a:rPr>
              <a:t>Example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1350" spc="-25" dirty="0">
                <a:latin typeface="Arial"/>
                <a:cs typeface="Arial"/>
              </a:rPr>
              <a:t>:-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4443984"/>
            <a:ext cx="6185534" cy="1311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5915152"/>
            <a:ext cx="6358763" cy="16135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782" y="710230"/>
            <a:ext cx="4528820" cy="11277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24800"/>
              </a:lnSpc>
              <a:spcBef>
                <a:spcPts val="204"/>
              </a:spcBef>
            </a:pPr>
            <a:r>
              <a:rPr sz="1050" spc="135" dirty="0">
                <a:solidFill>
                  <a:srgbClr val="D44F62"/>
                </a:solidFill>
                <a:latin typeface="Times New Roman"/>
                <a:cs typeface="Times New Roman"/>
              </a:rPr>
              <a:t>else</a:t>
            </a:r>
            <a:r>
              <a:rPr sz="1050" spc="180" dirty="0">
                <a:solidFill>
                  <a:srgbClr val="D44F62"/>
                </a:solidFill>
                <a:latin typeface="Times New Roman"/>
                <a:cs typeface="Times New Roman"/>
              </a:rPr>
              <a:t> </a:t>
            </a:r>
            <a:r>
              <a:rPr sz="1050" spc="55" dirty="0">
                <a:solidFill>
                  <a:srgbClr val="D44F62"/>
                </a:solidFill>
                <a:latin typeface="Times New Roman"/>
                <a:cs typeface="Times New Roman"/>
              </a:rPr>
              <a:t>if</a:t>
            </a:r>
            <a:r>
              <a:rPr sz="1050" spc="55" dirty="0">
                <a:solidFill>
                  <a:srgbClr val="706472"/>
                </a:solidFill>
                <a:latin typeface="Times New Roman"/>
                <a:cs typeface="Times New Roman"/>
              </a:rPr>
              <a:t>(</a:t>
            </a:r>
            <a:r>
              <a:rPr sz="1050" spc="55" dirty="0">
                <a:solidFill>
                  <a:srgbClr val="2D4B95"/>
                </a:solidFill>
                <a:latin typeface="Times New Roman"/>
                <a:cs typeface="Times New Roman"/>
              </a:rPr>
              <a:t>"</a:t>
            </a:r>
            <a:r>
              <a:rPr sz="1050" spc="55" dirty="0">
                <a:solidFill>
                  <a:srgbClr val="4B83B3"/>
                </a:solidFill>
                <a:latin typeface="Times New Roman"/>
                <a:cs typeface="Times New Roman"/>
              </a:rPr>
              <a:t>No"</a:t>
            </a:r>
            <a:r>
              <a:rPr sz="1050" spc="-60" dirty="0">
                <a:solidFill>
                  <a:srgbClr val="4B83B3"/>
                </a:solidFill>
                <a:latin typeface="Times New Roman"/>
                <a:cs typeface="Times New Roman"/>
              </a:rPr>
              <a:t> </a:t>
            </a:r>
            <a:r>
              <a:rPr sz="1050" spc="105" dirty="0">
                <a:solidFill>
                  <a:srgbClr val="574B62"/>
                </a:solidFill>
                <a:latin typeface="Times New Roman"/>
                <a:cs typeface="Times New Roman"/>
              </a:rPr>
              <a:t>.</a:t>
            </a:r>
            <a:r>
              <a:rPr sz="1050" spc="105" dirty="0">
                <a:solidFill>
                  <a:srgbClr val="7C4FC3"/>
                </a:solidFill>
                <a:latin typeface="Times New Roman"/>
                <a:cs typeface="Times New Roman"/>
              </a:rPr>
              <a:t>equals</a:t>
            </a:r>
            <a:r>
              <a:rPr sz="1050" spc="105" dirty="0">
                <a:solidFill>
                  <a:srgbClr val="777587"/>
                </a:solidFill>
                <a:latin typeface="Times New Roman"/>
                <a:cs typeface="Times New Roman"/>
              </a:rPr>
              <a:t>(</a:t>
            </a:r>
            <a:r>
              <a:rPr sz="1050" spc="105" dirty="0">
                <a:solidFill>
                  <a:srgbClr val="574B62"/>
                </a:solidFill>
                <a:latin typeface="Times New Roman"/>
                <a:cs typeface="Times New Roman"/>
              </a:rPr>
              <a:t>st</a:t>
            </a:r>
            <a:r>
              <a:rPr sz="1050" spc="105" dirty="0">
                <a:solidFill>
                  <a:srgbClr val="777587"/>
                </a:solidFill>
                <a:latin typeface="Times New Roman"/>
                <a:cs typeface="Times New Roman"/>
              </a:rPr>
              <a:t>r3</a:t>
            </a:r>
            <a:r>
              <a:rPr sz="1050" spc="105" dirty="0">
                <a:solidFill>
                  <a:srgbClr val="91979A"/>
                </a:solidFill>
                <a:latin typeface="Times New Roman"/>
                <a:cs typeface="Times New Roman"/>
              </a:rPr>
              <a:t>)</a:t>
            </a:r>
            <a:r>
              <a:rPr sz="1050" spc="365" dirty="0">
                <a:solidFill>
                  <a:srgbClr val="91979A"/>
                </a:solidFill>
                <a:latin typeface="Times New Roman"/>
                <a:cs typeface="Times New Roman"/>
              </a:rPr>
              <a:t> </a:t>
            </a:r>
            <a:r>
              <a:rPr sz="1350" spc="-85" dirty="0">
                <a:solidFill>
                  <a:srgbClr val="91979A"/>
                </a:solidFill>
                <a:latin typeface="Times New Roman"/>
                <a:cs typeface="Times New Roman"/>
              </a:rPr>
              <a:t>11</a:t>
            </a:r>
            <a:r>
              <a:rPr sz="1350" spc="130" dirty="0">
                <a:solidFill>
                  <a:srgbClr val="91979A"/>
                </a:solidFill>
                <a:latin typeface="Times New Roman"/>
                <a:cs typeface="Times New Roman"/>
              </a:rPr>
              <a:t> </a:t>
            </a:r>
            <a:r>
              <a:rPr sz="1050" spc="100" dirty="0">
                <a:solidFill>
                  <a:srgbClr val="89AEA7"/>
                </a:solidFill>
                <a:latin typeface="Times New Roman"/>
                <a:cs typeface="Times New Roman"/>
              </a:rPr>
              <a:t>•</a:t>
            </a:r>
            <a:r>
              <a:rPr sz="1050" spc="100" dirty="0">
                <a:solidFill>
                  <a:srgbClr val="49609A"/>
                </a:solidFill>
                <a:latin typeface="Times New Roman"/>
                <a:cs typeface="Times New Roman"/>
              </a:rPr>
              <a:t>n</a:t>
            </a:r>
            <a:r>
              <a:rPr sz="1050" spc="100" dirty="0">
                <a:solidFill>
                  <a:srgbClr val="6279A3"/>
                </a:solidFill>
                <a:latin typeface="Times New Roman"/>
                <a:cs typeface="Times New Roman"/>
              </a:rPr>
              <a:t>o</a:t>
            </a:r>
            <a:r>
              <a:rPr sz="1050" spc="100" dirty="0">
                <a:solidFill>
                  <a:srgbClr val="573B82"/>
                </a:solidFill>
                <a:latin typeface="Times New Roman"/>
                <a:cs typeface="Times New Roman"/>
              </a:rPr>
              <a:t>"</a:t>
            </a:r>
            <a:r>
              <a:rPr sz="1050" spc="100" dirty="0">
                <a:solidFill>
                  <a:srgbClr val="1F2328"/>
                </a:solidFill>
                <a:latin typeface="Times New Roman"/>
                <a:cs typeface="Times New Roman"/>
              </a:rPr>
              <a:t>.</a:t>
            </a:r>
            <a:r>
              <a:rPr sz="1050" spc="100" dirty="0">
                <a:solidFill>
                  <a:srgbClr val="7C4FC3"/>
                </a:solidFill>
                <a:latin typeface="Times New Roman"/>
                <a:cs typeface="Times New Roman"/>
              </a:rPr>
              <a:t>e</a:t>
            </a:r>
            <a:r>
              <a:rPr sz="1050" spc="100" dirty="0">
                <a:solidFill>
                  <a:srgbClr val="917BCF"/>
                </a:solidFill>
                <a:latin typeface="Times New Roman"/>
                <a:cs typeface="Times New Roman"/>
              </a:rPr>
              <a:t>qua</a:t>
            </a:r>
            <a:r>
              <a:rPr sz="1050" spc="100" dirty="0">
                <a:solidFill>
                  <a:srgbClr val="7C4FC3"/>
                </a:solidFill>
                <a:latin typeface="Times New Roman"/>
                <a:cs typeface="Times New Roman"/>
              </a:rPr>
              <a:t>ls</a:t>
            </a:r>
            <a:r>
              <a:rPr sz="1050" spc="100" dirty="0">
                <a:solidFill>
                  <a:srgbClr val="6279A3"/>
                </a:solidFill>
                <a:latin typeface="Times New Roman"/>
                <a:cs typeface="Times New Roman"/>
              </a:rPr>
              <a:t>(</a:t>
            </a:r>
            <a:r>
              <a:rPr sz="1050" spc="100" dirty="0">
                <a:solidFill>
                  <a:srgbClr val="483D52"/>
                </a:solidFill>
                <a:latin typeface="Times New Roman"/>
                <a:cs typeface="Times New Roman"/>
              </a:rPr>
              <a:t>str</a:t>
            </a:r>
            <a:r>
              <a:rPr sz="1050" spc="100" dirty="0">
                <a:solidFill>
                  <a:srgbClr val="26234F"/>
                </a:solidFill>
                <a:latin typeface="Times New Roman"/>
                <a:cs typeface="Times New Roman"/>
              </a:rPr>
              <a:t>3</a:t>
            </a:r>
            <a:r>
              <a:rPr sz="1050" spc="100" dirty="0">
                <a:solidFill>
                  <a:srgbClr val="777587"/>
                </a:solidFill>
                <a:latin typeface="Times New Roman"/>
                <a:cs typeface="Times New Roman"/>
              </a:rPr>
              <a:t>)</a:t>
            </a:r>
            <a:r>
              <a:rPr sz="1050" spc="360" dirty="0">
                <a:solidFill>
                  <a:srgbClr val="777587"/>
                </a:solidFill>
                <a:latin typeface="Times New Roman"/>
                <a:cs typeface="Times New Roman"/>
              </a:rPr>
              <a:t> </a:t>
            </a:r>
            <a:r>
              <a:rPr sz="1350" spc="-70" dirty="0">
                <a:solidFill>
                  <a:srgbClr val="6B2370"/>
                </a:solidFill>
                <a:latin typeface="Times New Roman"/>
                <a:cs typeface="Times New Roman"/>
              </a:rPr>
              <a:t>11</a:t>
            </a:r>
            <a:r>
              <a:rPr sz="1350" spc="204" dirty="0">
                <a:solidFill>
                  <a:srgbClr val="6B2370"/>
                </a:solidFill>
                <a:latin typeface="Times New Roman"/>
                <a:cs typeface="Times New Roman"/>
              </a:rPr>
              <a:t> </a:t>
            </a:r>
            <a:r>
              <a:rPr sz="1050" spc="-85" dirty="0">
                <a:solidFill>
                  <a:srgbClr val="573B82"/>
                </a:solidFill>
                <a:latin typeface="Times New Roman"/>
                <a:cs typeface="Times New Roman"/>
              </a:rPr>
              <a:t>"</a:t>
            </a:r>
            <a:r>
              <a:rPr sz="1050" spc="-85" dirty="0">
                <a:solidFill>
                  <a:srgbClr val="49609A"/>
                </a:solidFill>
                <a:latin typeface="Times New Roman"/>
                <a:cs typeface="Times New Roman"/>
              </a:rPr>
              <a:t>N</a:t>
            </a:r>
            <a:r>
              <a:rPr sz="1050" spc="-85" dirty="0">
                <a:solidFill>
                  <a:srgbClr val="2D4B95"/>
                </a:solidFill>
                <a:latin typeface="Times New Roman"/>
                <a:cs typeface="Times New Roman"/>
              </a:rPr>
              <a:t>O"</a:t>
            </a:r>
            <a:r>
              <a:rPr sz="1050" spc="-135" dirty="0">
                <a:solidFill>
                  <a:srgbClr val="2D4B95"/>
                </a:solidFill>
                <a:latin typeface="Times New Roman"/>
                <a:cs typeface="Times New Roman"/>
              </a:rPr>
              <a:t> </a:t>
            </a:r>
            <a:r>
              <a:rPr sz="1050" spc="90" dirty="0">
                <a:solidFill>
                  <a:srgbClr val="26234F"/>
                </a:solidFill>
                <a:latin typeface="Times New Roman"/>
                <a:cs typeface="Times New Roman"/>
              </a:rPr>
              <a:t>.</a:t>
            </a:r>
            <a:r>
              <a:rPr sz="1050" spc="90" dirty="0">
                <a:solidFill>
                  <a:srgbClr val="7C4FC3"/>
                </a:solidFill>
                <a:latin typeface="Times New Roman"/>
                <a:cs typeface="Times New Roman"/>
              </a:rPr>
              <a:t>eq</a:t>
            </a:r>
            <a:r>
              <a:rPr sz="1050" spc="90" dirty="0">
                <a:solidFill>
                  <a:srgbClr val="917BCF"/>
                </a:solidFill>
                <a:latin typeface="Times New Roman"/>
                <a:cs typeface="Times New Roman"/>
              </a:rPr>
              <a:t>u</a:t>
            </a:r>
            <a:r>
              <a:rPr sz="1050" spc="90" dirty="0">
                <a:solidFill>
                  <a:srgbClr val="7C4FC3"/>
                </a:solidFill>
                <a:latin typeface="Times New Roman"/>
                <a:cs typeface="Times New Roman"/>
              </a:rPr>
              <a:t>a</a:t>
            </a:r>
            <a:r>
              <a:rPr sz="1050" spc="90" dirty="0">
                <a:solidFill>
                  <a:srgbClr val="917BCF"/>
                </a:solidFill>
                <a:latin typeface="Times New Roman"/>
                <a:cs typeface="Times New Roman"/>
              </a:rPr>
              <a:t>l</a:t>
            </a:r>
            <a:r>
              <a:rPr sz="1050" spc="90" dirty="0">
                <a:solidFill>
                  <a:srgbClr val="7C4FC3"/>
                </a:solidFill>
                <a:latin typeface="Times New Roman"/>
                <a:cs typeface="Times New Roman"/>
              </a:rPr>
              <a:t>s</a:t>
            </a:r>
            <a:r>
              <a:rPr sz="1050" spc="90" dirty="0">
                <a:solidFill>
                  <a:srgbClr val="6279A3"/>
                </a:solidFill>
                <a:latin typeface="Times New Roman"/>
                <a:cs typeface="Times New Roman"/>
              </a:rPr>
              <a:t>(</a:t>
            </a:r>
            <a:r>
              <a:rPr sz="1050" spc="90" dirty="0">
                <a:solidFill>
                  <a:srgbClr val="3F4D64"/>
                </a:solidFill>
                <a:latin typeface="Times New Roman"/>
                <a:cs typeface="Times New Roman"/>
              </a:rPr>
              <a:t>s</a:t>
            </a:r>
            <a:r>
              <a:rPr sz="1050" spc="90" dirty="0">
                <a:solidFill>
                  <a:srgbClr val="706472"/>
                </a:solidFill>
                <a:latin typeface="Times New Roman"/>
                <a:cs typeface="Times New Roman"/>
              </a:rPr>
              <a:t>tr</a:t>
            </a:r>
            <a:r>
              <a:rPr sz="1050" spc="90" dirty="0">
                <a:solidFill>
                  <a:srgbClr val="574B62"/>
                </a:solidFill>
                <a:latin typeface="Times New Roman"/>
                <a:cs typeface="Times New Roman"/>
              </a:rPr>
              <a:t>3</a:t>
            </a:r>
            <a:r>
              <a:rPr sz="1050" spc="90" dirty="0">
                <a:solidFill>
                  <a:srgbClr val="6279A3"/>
                </a:solidFill>
                <a:latin typeface="Times New Roman"/>
                <a:cs typeface="Times New Roman"/>
              </a:rPr>
              <a:t>)) </a:t>
            </a:r>
            <a:r>
              <a:rPr sz="1050" spc="25" dirty="0">
                <a:solidFill>
                  <a:srgbClr val="574B62"/>
                </a:solidFill>
                <a:latin typeface="Times New Roman"/>
                <a:cs typeface="Times New Roman"/>
              </a:rPr>
              <a:t>(</a:t>
            </a:r>
            <a:endParaRPr sz="105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  <a:spcBef>
                <a:spcPts val="229"/>
              </a:spcBef>
            </a:pPr>
            <a:r>
              <a:rPr sz="1100" b="1" dirty="0">
                <a:solidFill>
                  <a:srgbClr val="574B62"/>
                </a:solidFill>
                <a:latin typeface="Times New Roman"/>
                <a:cs typeface="Times New Roman"/>
              </a:rPr>
              <a:t>s</a:t>
            </a:r>
            <a:r>
              <a:rPr sz="1100" b="1" dirty="0">
                <a:solidFill>
                  <a:srgbClr val="6279A3"/>
                </a:solidFill>
                <a:latin typeface="Times New Roman"/>
                <a:cs typeface="Times New Roman"/>
              </a:rPr>
              <a:t>y</a:t>
            </a:r>
            <a:r>
              <a:rPr sz="1100" b="1" dirty="0">
                <a:solidFill>
                  <a:srgbClr val="574B62"/>
                </a:solidFill>
                <a:latin typeface="Times New Roman"/>
                <a:cs typeface="Times New Roman"/>
              </a:rPr>
              <a:t>ste</a:t>
            </a:r>
            <a:r>
              <a:rPr sz="1100" b="1" dirty="0">
                <a:solidFill>
                  <a:srgbClr val="6279A3"/>
                </a:solidFill>
                <a:latin typeface="Times New Roman"/>
                <a:cs typeface="Times New Roman"/>
              </a:rPr>
              <a:t>rn</a:t>
            </a:r>
            <a:r>
              <a:rPr sz="1100" b="1" dirty="0">
                <a:solidFill>
                  <a:srgbClr val="574B62"/>
                </a:solidFill>
                <a:latin typeface="Times New Roman"/>
                <a:cs typeface="Times New Roman"/>
              </a:rPr>
              <a:t>.</a:t>
            </a:r>
            <a:r>
              <a:rPr sz="1100" b="1" dirty="0">
                <a:solidFill>
                  <a:srgbClr val="777587"/>
                </a:solidFill>
                <a:latin typeface="Times New Roman"/>
                <a:cs typeface="Times New Roman"/>
              </a:rPr>
              <a:t>o</a:t>
            </a:r>
            <a:r>
              <a:rPr sz="1100" b="1" dirty="0">
                <a:solidFill>
                  <a:srgbClr val="574B62"/>
                </a:solidFill>
                <a:latin typeface="Times New Roman"/>
                <a:cs typeface="Times New Roman"/>
              </a:rPr>
              <a:t>u</a:t>
            </a:r>
            <a:r>
              <a:rPr sz="1100" b="1" dirty="0">
                <a:solidFill>
                  <a:srgbClr val="343F79"/>
                </a:solidFill>
                <a:latin typeface="Times New Roman"/>
                <a:cs typeface="Times New Roman"/>
              </a:rPr>
              <a:t>t.</a:t>
            </a:r>
            <a:r>
              <a:rPr sz="1100" b="1" dirty="0">
                <a:solidFill>
                  <a:srgbClr val="8262CA"/>
                </a:solidFill>
                <a:latin typeface="Times New Roman"/>
                <a:cs typeface="Times New Roman"/>
              </a:rPr>
              <a:t>println</a:t>
            </a:r>
            <a:r>
              <a:rPr sz="1100" b="1" dirty="0">
                <a:solidFill>
                  <a:srgbClr val="706472"/>
                </a:solidFill>
                <a:latin typeface="Times New Roman"/>
                <a:cs typeface="Times New Roman"/>
              </a:rPr>
              <a:t>(</a:t>
            </a:r>
            <a:r>
              <a:rPr sz="1100" b="1" dirty="0">
                <a:solidFill>
                  <a:srgbClr val="2D4B95"/>
                </a:solidFill>
                <a:latin typeface="Times New Roman"/>
                <a:cs typeface="Times New Roman"/>
              </a:rPr>
              <a:t>"</a:t>
            </a:r>
            <a:r>
              <a:rPr sz="1100" b="1" dirty="0">
                <a:solidFill>
                  <a:srgbClr val="6279A3"/>
                </a:solidFill>
                <a:latin typeface="Times New Roman"/>
                <a:cs typeface="Times New Roman"/>
              </a:rPr>
              <a:t>Th</a:t>
            </a:r>
            <a:r>
              <a:rPr sz="1100" b="1" dirty="0">
                <a:solidFill>
                  <a:srgbClr val="464F87"/>
                </a:solidFill>
                <a:latin typeface="Times New Roman"/>
                <a:cs typeface="Times New Roman"/>
              </a:rPr>
              <a:t>a</a:t>
            </a:r>
            <a:r>
              <a:rPr sz="1100" b="1" dirty="0">
                <a:solidFill>
                  <a:srgbClr val="6279A3"/>
                </a:solidFill>
                <a:latin typeface="Times New Roman"/>
                <a:cs typeface="Times New Roman"/>
              </a:rPr>
              <a:t>n</a:t>
            </a:r>
            <a:r>
              <a:rPr sz="1100" b="1" dirty="0">
                <a:solidFill>
                  <a:srgbClr val="2D4B95"/>
                </a:solidFill>
                <a:latin typeface="Times New Roman"/>
                <a:cs typeface="Times New Roman"/>
              </a:rPr>
              <a:t>ks</a:t>
            </a:r>
            <a:r>
              <a:rPr sz="1100" b="1" spc="480" dirty="0">
                <a:solidFill>
                  <a:srgbClr val="2D4B95"/>
                </a:solidFill>
                <a:latin typeface="Times New Roman"/>
                <a:cs typeface="Times New Roman"/>
              </a:rPr>
              <a:t> </a:t>
            </a:r>
            <a:r>
              <a:rPr sz="1100" b="1" spc="55" dirty="0">
                <a:solidFill>
                  <a:srgbClr val="2D4B95"/>
                </a:solidFill>
                <a:latin typeface="Times New Roman"/>
                <a:cs typeface="Times New Roman"/>
              </a:rPr>
              <a:t>f</a:t>
            </a:r>
            <a:r>
              <a:rPr sz="1100" b="1" spc="55" dirty="0">
                <a:solidFill>
                  <a:srgbClr val="464F87"/>
                </a:solidFill>
                <a:latin typeface="Times New Roman"/>
                <a:cs typeface="Times New Roman"/>
              </a:rPr>
              <a:t>o</a:t>
            </a:r>
            <a:r>
              <a:rPr sz="1100" b="1" spc="55" dirty="0">
                <a:solidFill>
                  <a:srgbClr val="6279A3"/>
                </a:solidFill>
                <a:latin typeface="Times New Roman"/>
                <a:cs typeface="Times New Roman"/>
              </a:rPr>
              <a:t>r</a:t>
            </a:r>
            <a:r>
              <a:rPr sz="1100" b="1" spc="325" dirty="0">
                <a:solidFill>
                  <a:srgbClr val="6279A3"/>
                </a:solidFill>
                <a:latin typeface="Times New Roman"/>
                <a:cs typeface="Times New Roman"/>
              </a:rPr>
              <a:t> </a:t>
            </a:r>
            <a:r>
              <a:rPr sz="1100" b="1" spc="95" dirty="0">
                <a:solidFill>
                  <a:srgbClr val="6279A3"/>
                </a:solidFill>
                <a:latin typeface="Times New Roman"/>
                <a:cs typeface="Times New Roman"/>
              </a:rPr>
              <a:t>v</a:t>
            </a:r>
            <a:r>
              <a:rPr sz="1100" b="1" spc="95" dirty="0">
                <a:solidFill>
                  <a:srgbClr val="343F79"/>
                </a:solidFill>
                <a:latin typeface="Times New Roman"/>
                <a:cs typeface="Times New Roman"/>
              </a:rPr>
              <a:t>isi</a:t>
            </a:r>
            <a:r>
              <a:rPr sz="1100" b="1" spc="95" dirty="0">
                <a:solidFill>
                  <a:srgbClr val="2D4B95"/>
                </a:solidFill>
                <a:latin typeface="Times New Roman"/>
                <a:cs typeface="Times New Roman"/>
              </a:rPr>
              <a:t>ti</a:t>
            </a:r>
            <a:r>
              <a:rPr sz="1100" b="1" spc="95" dirty="0">
                <a:solidFill>
                  <a:srgbClr val="6279A3"/>
                </a:solidFill>
                <a:latin typeface="Times New Roman"/>
                <a:cs typeface="Times New Roman"/>
              </a:rPr>
              <a:t>n</a:t>
            </a:r>
            <a:r>
              <a:rPr sz="1100" b="1" spc="95" dirty="0">
                <a:solidFill>
                  <a:srgbClr val="2D4B95"/>
                </a:solidFill>
                <a:latin typeface="Times New Roman"/>
                <a:cs typeface="Times New Roman"/>
              </a:rPr>
              <a:t>g</a:t>
            </a:r>
            <a:r>
              <a:rPr sz="1100" b="1" spc="315" dirty="0">
                <a:solidFill>
                  <a:srgbClr val="2D4B95"/>
                </a:solidFill>
                <a:latin typeface="Times New Roman"/>
                <a:cs typeface="Times New Roman"/>
              </a:rPr>
              <a:t> </a:t>
            </a:r>
            <a:r>
              <a:rPr sz="1100" b="1" spc="120" dirty="0">
                <a:solidFill>
                  <a:srgbClr val="6279A3"/>
                </a:solidFill>
                <a:latin typeface="Times New Roman"/>
                <a:cs typeface="Times New Roman"/>
              </a:rPr>
              <a:t>ay</a:t>
            </a:r>
            <a:r>
              <a:rPr sz="1100" b="1" spc="155" dirty="0">
                <a:solidFill>
                  <a:srgbClr val="6279A3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2D4B95"/>
                </a:solidFill>
                <a:latin typeface="Times New Roman"/>
                <a:cs typeface="Times New Roman"/>
              </a:rPr>
              <a:t>s</a:t>
            </a:r>
            <a:r>
              <a:rPr sz="1100" b="1" spc="-10" dirty="0">
                <a:solidFill>
                  <a:srgbClr val="6279A3"/>
                </a:solidFill>
                <a:latin typeface="Times New Roman"/>
                <a:cs typeface="Times New Roman"/>
              </a:rPr>
              <a:t>h</a:t>
            </a:r>
            <a:r>
              <a:rPr sz="1100" b="1" spc="-10" dirty="0">
                <a:solidFill>
                  <a:srgbClr val="464F87"/>
                </a:solidFill>
                <a:latin typeface="Times New Roman"/>
                <a:cs typeface="Times New Roman"/>
              </a:rPr>
              <a:t>o</a:t>
            </a:r>
            <a:r>
              <a:rPr sz="1100" b="1" spc="-10" dirty="0">
                <a:solidFill>
                  <a:srgbClr val="6279A3"/>
                </a:solidFill>
                <a:latin typeface="Times New Roman"/>
                <a:cs typeface="Times New Roman"/>
              </a:rPr>
              <a:t>wr</a:t>
            </a:r>
            <a:r>
              <a:rPr sz="1100" b="1" spc="-10" dirty="0">
                <a:solidFill>
                  <a:srgbClr val="2D4B95"/>
                </a:solidFill>
                <a:latin typeface="Times New Roman"/>
                <a:cs typeface="Times New Roman"/>
              </a:rPr>
              <a:t>o</a:t>
            </a:r>
            <a:r>
              <a:rPr sz="1100" b="1" spc="-10" dirty="0">
                <a:solidFill>
                  <a:srgbClr val="3B70AA"/>
                </a:solidFill>
                <a:latin typeface="Times New Roman"/>
                <a:cs typeface="Times New Roman"/>
              </a:rPr>
              <a:t>om</a:t>
            </a:r>
            <a:r>
              <a:rPr sz="1100" b="1" spc="-10" dirty="0">
                <a:solidFill>
                  <a:srgbClr val="6279A3"/>
                </a:solidFill>
                <a:latin typeface="Times New Roman"/>
                <a:cs typeface="Times New Roman"/>
              </a:rPr>
              <a:t>"'</a:t>
            </a:r>
            <a:r>
              <a:rPr sz="1100" b="1" spc="-10" dirty="0">
                <a:solidFill>
                  <a:srgbClr val="91979A"/>
                </a:solidFill>
                <a:latin typeface="Times New Roman"/>
                <a:cs typeface="Times New Roman"/>
              </a:rPr>
              <a:t>)</a:t>
            </a:r>
            <a:r>
              <a:rPr sz="1100" b="1" spc="-10" dirty="0">
                <a:solidFill>
                  <a:srgbClr val="706472"/>
                </a:solidFill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355"/>
              </a:spcBef>
            </a:pPr>
            <a:r>
              <a:rPr sz="1150" b="1" spc="-10" dirty="0">
                <a:solidFill>
                  <a:srgbClr val="D44F62"/>
                </a:solidFill>
                <a:latin typeface="Courier New"/>
                <a:cs typeface="Courier New"/>
              </a:rPr>
              <a:t>break</a:t>
            </a:r>
            <a:r>
              <a:rPr sz="1150" b="1" spc="-10" dirty="0">
                <a:solidFill>
                  <a:srgbClr val="574B62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  <a:spcBef>
                <a:spcPts val="400"/>
              </a:spcBef>
            </a:pPr>
            <a:r>
              <a:rPr sz="1000" spc="-50" dirty="0">
                <a:solidFill>
                  <a:srgbClr val="49609A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8034" y="1857875"/>
            <a:ext cx="3683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50" spc="-110" dirty="0">
                <a:solidFill>
                  <a:srgbClr val="464F87"/>
                </a:solidFill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009" y="1963937"/>
            <a:ext cx="3937635" cy="7029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22580" indent="-323215">
              <a:lnSpc>
                <a:spcPct val="133600"/>
              </a:lnSpc>
              <a:spcBef>
                <a:spcPts val="50"/>
              </a:spcBef>
            </a:pPr>
            <a:r>
              <a:rPr sz="1050" spc="95" dirty="0">
                <a:solidFill>
                  <a:srgbClr val="DB7982"/>
                </a:solidFill>
                <a:latin typeface="Times New Roman"/>
                <a:cs typeface="Times New Roman"/>
              </a:rPr>
              <a:t>"</a:t>
            </a:r>
            <a:r>
              <a:rPr sz="1050" spc="95" dirty="0">
                <a:solidFill>
                  <a:srgbClr val="D35487"/>
                </a:solidFill>
                <a:latin typeface="Times New Roman"/>
                <a:cs typeface="Times New Roman"/>
              </a:rPr>
              <a:t>h</a:t>
            </a:r>
            <a:r>
              <a:rPr sz="1050" spc="95" dirty="0">
                <a:solidFill>
                  <a:srgbClr val="DB7982"/>
                </a:solidFill>
                <a:latin typeface="Times New Roman"/>
                <a:cs typeface="Times New Roman"/>
              </a:rPr>
              <a:t>il</a:t>
            </a:r>
            <a:r>
              <a:rPr sz="1050" spc="95" dirty="0">
                <a:solidFill>
                  <a:srgbClr val="D44F62"/>
                </a:solidFill>
                <a:latin typeface="Times New Roman"/>
                <a:cs typeface="Times New Roman"/>
              </a:rPr>
              <a:t>e</a:t>
            </a:r>
            <a:r>
              <a:rPr sz="1050" spc="95" dirty="0">
                <a:solidFill>
                  <a:srgbClr val="777587"/>
                </a:solidFill>
                <a:latin typeface="Times New Roman"/>
                <a:cs typeface="Times New Roman"/>
              </a:rPr>
              <a:t>(</a:t>
            </a:r>
            <a:r>
              <a:rPr sz="1050" spc="95" dirty="0">
                <a:solidFill>
                  <a:srgbClr val="573B82"/>
                </a:solidFill>
                <a:latin typeface="Times New Roman"/>
                <a:cs typeface="Times New Roman"/>
              </a:rPr>
              <a:t>"</a:t>
            </a:r>
            <a:r>
              <a:rPr sz="1050" spc="95" dirty="0">
                <a:solidFill>
                  <a:srgbClr val="6D5995"/>
                </a:solidFill>
                <a:latin typeface="Times New Roman"/>
                <a:cs typeface="Times New Roman"/>
              </a:rPr>
              <a:t>N</a:t>
            </a:r>
            <a:r>
              <a:rPr sz="1050" spc="95" dirty="0">
                <a:solidFill>
                  <a:srgbClr val="49609A"/>
                </a:solidFill>
                <a:latin typeface="Times New Roman"/>
                <a:cs typeface="Times New Roman"/>
              </a:rPr>
              <a:t>O</a:t>
            </a:r>
            <a:r>
              <a:rPr sz="1050" spc="95" dirty="0">
                <a:solidFill>
                  <a:srgbClr val="2D4B95"/>
                </a:solidFill>
                <a:latin typeface="Times New Roman"/>
                <a:cs typeface="Times New Roman"/>
              </a:rPr>
              <a:t>"</a:t>
            </a:r>
            <a:r>
              <a:rPr sz="1050" spc="-125" dirty="0">
                <a:solidFill>
                  <a:srgbClr val="2D4B95"/>
                </a:solidFill>
                <a:latin typeface="Times New Roman"/>
                <a:cs typeface="Times New Roman"/>
              </a:rPr>
              <a:t> </a:t>
            </a:r>
            <a:r>
              <a:rPr sz="1050" spc="105" dirty="0">
                <a:solidFill>
                  <a:srgbClr val="26234F"/>
                </a:solidFill>
                <a:latin typeface="Times New Roman"/>
                <a:cs typeface="Times New Roman"/>
              </a:rPr>
              <a:t>.</a:t>
            </a:r>
            <a:r>
              <a:rPr sz="1050" spc="105" dirty="0">
                <a:solidFill>
                  <a:srgbClr val="7C4FC3"/>
                </a:solidFill>
                <a:latin typeface="Times New Roman"/>
                <a:cs typeface="Times New Roman"/>
              </a:rPr>
              <a:t>e</a:t>
            </a:r>
            <a:r>
              <a:rPr sz="1050" spc="105" dirty="0">
                <a:solidFill>
                  <a:srgbClr val="917BCF"/>
                </a:solidFill>
                <a:latin typeface="Times New Roman"/>
                <a:cs typeface="Times New Roman"/>
              </a:rPr>
              <a:t>qu</a:t>
            </a:r>
            <a:r>
              <a:rPr sz="1050" spc="105" dirty="0">
                <a:solidFill>
                  <a:srgbClr val="7C4FC3"/>
                </a:solidFill>
                <a:latin typeface="Times New Roman"/>
                <a:cs typeface="Times New Roman"/>
              </a:rPr>
              <a:t>als</a:t>
            </a:r>
            <a:r>
              <a:rPr sz="1050" spc="105" dirty="0">
                <a:solidFill>
                  <a:srgbClr val="6279A3"/>
                </a:solidFill>
                <a:latin typeface="Times New Roman"/>
                <a:cs typeface="Times New Roman"/>
              </a:rPr>
              <a:t>(</a:t>
            </a:r>
            <a:r>
              <a:rPr sz="1050" spc="105" dirty="0">
                <a:solidFill>
                  <a:srgbClr val="483D52"/>
                </a:solidFill>
                <a:latin typeface="Times New Roman"/>
                <a:cs typeface="Times New Roman"/>
              </a:rPr>
              <a:t>s</a:t>
            </a:r>
            <a:r>
              <a:rPr sz="1050" spc="105" dirty="0">
                <a:solidFill>
                  <a:srgbClr val="343F79"/>
                </a:solidFill>
                <a:latin typeface="Times New Roman"/>
                <a:cs typeface="Times New Roman"/>
              </a:rPr>
              <a:t>t</a:t>
            </a:r>
            <a:r>
              <a:rPr sz="1050" spc="105" dirty="0">
                <a:solidFill>
                  <a:srgbClr val="777587"/>
                </a:solidFill>
                <a:latin typeface="Times New Roman"/>
                <a:cs typeface="Times New Roman"/>
              </a:rPr>
              <a:t>r</a:t>
            </a:r>
            <a:r>
              <a:rPr sz="1050" spc="105" dirty="0">
                <a:solidFill>
                  <a:srgbClr val="574B62"/>
                </a:solidFill>
                <a:latin typeface="Times New Roman"/>
                <a:cs typeface="Times New Roman"/>
              </a:rPr>
              <a:t>2</a:t>
            </a:r>
            <a:r>
              <a:rPr sz="1050" spc="105" dirty="0">
                <a:solidFill>
                  <a:srgbClr val="6D5995"/>
                </a:solidFill>
                <a:latin typeface="Times New Roman"/>
                <a:cs typeface="Times New Roman"/>
              </a:rPr>
              <a:t>)</a:t>
            </a:r>
            <a:r>
              <a:rPr sz="1050" spc="484" dirty="0">
                <a:solidFill>
                  <a:srgbClr val="6D5995"/>
                </a:solidFill>
                <a:latin typeface="Times New Roman"/>
                <a:cs typeface="Times New Roman"/>
              </a:rPr>
              <a:t> </a:t>
            </a:r>
            <a:r>
              <a:rPr sz="1300" spc="90" dirty="0">
                <a:solidFill>
                  <a:srgbClr val="2D4B95"/>
                </a:solidFill>
                <a:latin typeface="Arial"/>
                <a:cs typeface="Arial"/>
              </a:rPr>
              <a:t>II</a:t>
            </a:r>
            <a:r>
              <a:rPr sz="1300" spc="340" dirty="0">
                <a:solidFill>
                  <a:srgbClr val="2D4B95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2D4B95"/>
                </a:solidFill>
                <a:latin typeface="Times New Roman"/>
                <a:cs typeface="Times New Roman"/>
              </a:rPr>
              <a:t>"</a:t>
            </a:r>
            <a:r>
              <a:rPr sz="1050" dirty="0">
                <a:solidFill>
                  <a:srgbClr val="6279A3"/>
                </a:solidFill>
                <a:latin typeface="Times New Roman"/>
                <a:cs typeface="Times New Roman"/>
              </a:rPr>
              <a:t>no"</a:t>
            </a:r>
            <a:r>
              <a:rPr sz="1050" spc="-30" dirty="0">
                <a:solidFill>
                  <a:srgbClr val="6279A3"/>
                </a:solidFill>
                <a:latin typeface="Times New Roman"/>
                <a:cs typeface="Times New Roman"/>
              </a:rPr>
              <a:t> </a:t>
            </a:r>
            <a:r>
              <a:rPr sz="1050" spc="100" dirty="0">
                <a:solidFill>
                  <a:srgbClr val="574B62"/>
                </a:solidFill>
                <a:latin typeface="Times New Roman"/>
                <a:cs typeface="Times New Roman"/>
              </a:rPr>
              <a:t>.</a:t>
            </a:r>
            <a:r>
              <a:rPr sz="1050" spc="100" dirty="0">
                <a:solidFill>
                  <a:srgbClr val="7C4FC3"/>
                </a:solidFill>
                <a:latin typeface="Times New Roman"/>
                <a:cs typeface="Times New Roman"/>
              </a:rPr>
              <a:t>equals</a:t>
            </a:r>
            <a:r>
              <a:rPr sz="1050" spc="100" dirty="0">
                <a:solidFill>
                  <a:srgbClr val="777587"/>
                </a:solidFill>
                <a:latin typeface="Times New Roman"/>
                <a:cs typeface="Times New Roman"/>
              </a:rPr>
              <a:t>(</a:t>
            </a:r>
            <a:r>
              <a:rPr sz="1050" spc="100" dirty="0">
                <a:solidFill>
                  <a:srgbClr val="3F4D64"/>
                </a:solidFill>
                <a:latin typeface="Times New Roman"/>
                <a:cs typeface="Times New Roman"/>
              </a:rPr>
              <a:t>s</a:t>
            </a:r>
            <a:r>
              <a:rPr sz="1050" spc="100" dirty="0">
                <a:solidFill>
                  <a:srgbClr val="574B62"/>
                </a:solidFill>
                <a:latin typeface="Times New Roman"/>
                <a:cs typeface="Times New Roman"/>
              </a:rPr>
              <a:t>t</a:t>
            </a:r>
            <a:r>
              <a:rPr sz="1050" spc="100" dirty="0">
                <a:solidFill>
                  <a:srgbClr val="777587"/>
                </a:solidFill>
                <a:latin typeface="Times New Roman"/>
                <a:cs typeface="Times New Roman"/>
              </a:rPr>
              <a:t>r</a:t>
            </a:r>
            <a:r>
              <a:rPr sz="1050" spc="100" dirty="0">
                <a:solidFill>
                  <a:srgbClr val="574B62"/>
                </a:solidFill>
                <a:latin typeface="Times New Roman"/>
                <a:cs typeface="Times New Roman"/>
              </a:rPr>
              <a:t>2</a:t>
            </a:r>
            <a:r>
              <a:rPr sz="1050" spc="100" dirty="0">
                <a:solidFill>
                  <a:srgbClr val="91979A"/>
                </a:solidFill>
                <a:latin typeface="Times New Roman"/>
                <a:cs typeface="Times New Roman"/>
              </a:rPr>
              <a:t>))</a:t>
            </a:r>
            <a:r>
              <a:rPr sz="1050" spc="100" dirty="0">
                <a:solidFill>
                  <a:srgbClr val="706472"/>
                </a:solidFill>
                <a:latin typeface="Times New Roman"/>
                <a:cs typeface="Times New Roman"/>
              </a:rPr>
              <a:t>( </a:t>
            </a:r>
            <a:r>
              <a:rPr sz="1000" b="1" dirty="0">
                <a:solidFill>
                  <a:srgbClr val="483D52"/>
                </a:solidFill>
                <a:latin typeface="Arial"/>
                <a:cs typeface="Arial"/>
              </a:rPr>
              <a:t>s</a:t>
            </a:r>
            <a:r>
              <a:rPr sz="1000" b="1" dirty="0">
                <a:solidFill>
                  <a:srgbClr val="6279A3"/>
                </a:solidFill>
                <a:latin typeface="Arial"/>
                <a:cs typeface="Arial"/>
              </a:rPr>
              <a:t>y</a:t>
            </a:r>
            <a:r>
              <a:rPr sz="1000" b="1" dirty="0">
                <a:solidFill>
                  <a:srgbClr val="3F4D64"/>
                </a:solidFill>
                <a:latin typeface="Arial"/>
                <a:cs typeface="Arial"/>
              </a:rPr>
              <a:t>s</a:t>
            </a:r>
            <a:r>
              <a:rPr sz="1000" b="1" dirty="0">
                <a:solidFill>
                  <a:srgbClr val="706472"/>
                </a:solidFill>
                <a:latin typeface="Arial"/>
                <a:cs typeface="Arial"/>
              </a:rPr>
              <a:t>t</a:t>
            </a:r>
            <a:r>
              <a:rPr sz="1000" b="1" dirty="0">
                <a:solidFill>
                  <a:srgbClr val="483D52"/>
                </a:solidFill>
                <a:latin typeface="Arial"/>
                <a:cs typeface="Arial"/>
              </a:rPr>
              <a:t>e</a:t>
            </a:r>
            <a:r>
              <a:rPr sz="1000" b="1" dirty="0">
                <a:solidFill>
                  <a:srgbClr val="573B82"/>
                </a:solidFill>
                <a:latin typeface="Arial"/>
                <a:cs typeface="Arial"/>
              </a:rPr>
              <a:t>m</a:t>
            </a:r>
            <a:r>
              <a:rPr sz="1000" b="1" dirty="0">
                <a:solidFill>
                  <a:srgbClr val="26234F"/>
                </a:solidFill>
                <a:latin typeface="Arial"/>
                <a:cs typeface="Arial"/>
              </a:rPr>
              <a:t>.</a:t>
            </a:r>
            <a:r>
              <a:rPr sz="1000" b="1" dirty="0">
                <a:solidFill>
                  <a:srgbClr val="574B62"/>
                </a:solidFill>
                <a:latin typeface="Arial"/>
                <a:cs typeface="Arial"/>
              </a:rPr>
              <a:t>out.</a:t>
            </a:r>
            <a:r>
              <a:rPr sz="1000" b="1" dirty="0">
                <a:solidFill>
                  <a:srgbClr val="8262CA"/>
                </a:solidFill>
                <a:latin typeface="Arial"/>
                <a:cs typeface="Arial"/>
              </a:rPr>
              <a:t>println</a:t>
            </a:r>
            <a:r>
              <a:rPr sz="1000" b="1" dirty="0">
                <a:solidFill>
                  <a:srgbClr val="777587"/>
                </a:solidFill>
                <a:latin typeface="Arial"/>
                <a:cs typeface="Arial"/>
              </a:rPr>
              <a:t>(</a:t>
            </a:r>
            <a:r>
              <a:rPr sz="1000" b="1" dirty="0">
                <a:solidFill>
                  <a:srgbClr val="573B82"/>
                </a:solidFill>
                <a:latin typeface="Arial"/>
                <a:cs typeface="Arial"/>
              </a:rPr>
              <a:t>"</a:t>
            </a:r>
            <a:r>
              <a:rPr sz="1000" b="1" dirty="0">
                <a:solidFill>
                  <a:srgbClr val="2D4B95"/>
                </a:solidFill>
                <a:latin typeface="Arial"/>
                <a:cs typeface="Arial"/>
              </a:rPr>
              <a:t>T</a:t>
            </a:r>
            <a:r>
              <a:rPr sz="1000" b="1" dirty="0">
                <a:solidFill>
                  <a:srgbClr val="49609A"/>
                </a:solidFill>
                <a:latin typeface="Arial"/>
                <a:cs typeface="Arial"/>
              </a:rPr>
              <a:t>hanks</a:t>
            </a:r>
            <a:r>
              <a:rPr sz="1000" b="1" spc="350" dirty="0">
                <a:solidFill>
                  <a:srgbClr val="49609A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9609A"/>
                </a:solidFill>
                <a:latin typeface="Arial"/>
                <a:cs typeface="Arial"/>
              </a:rPr>
              <a:t>fer</a:t>
            </a:r>
            <a:r>
              <a:rPr sz="1000" b="1" spc="200" dirty="0">
                <a:solidFill>
                  <a:srgbClr val="49609A"/>
                </a:solidFill>
                <a:latin typeface="Arial"/>
                <a:cs typeface="Arial"/>
              </a:rPr>
              <a:t>  </a:t>
            </a:r>
            <a:r>
              <a:rPr sz="1000" b="1" spc="100" dirty="0">
                <a:solidFill>
                  <a:srgbClr val="6279A3"/>
                </a:solidFill>
                <a:latin typeface="Arial"/>
                <a:cs typeface="Arial"/>
              </a:rPr>
              <a:t>v</a:t>
            </a:r>
            <a:r>
              <a:rPr sz="1000" b="1" spc="100" dirty="0">
                <a:solidFill>
                  <a:srgbClr val="343F79"/>
                </a:solidFill>
                <a:latin typeface="Arial"/>
                <a:cs typeface="Arial"/>
              </a:rPr>
              <a:t>i</a:t>
            </a:r>
            <a:r>
              <a:rPr sz="1000" b="1" spc="100" dirty="0">
                <a:solidFill>
                  <a:srgbClr val="2D4B95"/>
                </a:solidFill>
                <a:latin typeface="Arial"/>
                <a:cs typeface="Arial"/>
              </a:rPr>
              <a:t>s</a:t>
            </a:r>
            <a:r>
              <a:rPr sz="1000" b="1" spc="100" dirty="0">
                <a:solidFill>
                  <a:srgbClr val="343F79"/>
                </a:solidFill>
                <a:latin typeface="Arial"/>
                <a:cs typeface="Arial"/>
              </a:rPr>
              <a:t>iti</a:t>
            </a:r>
            <a:r>
              <a:rPr sz="1000" b="1" spc="100" dirty="0">
                <a:solidFill>
                  <a:srgbClr val="49609A"/>
                </a:solidFill>
                <a:latin typeface="Arial"/>
                <a:cs typeface="Arial"/>
              </a:rPr>
              <a:t>ng</a:t>
            </a:r>
            <a:r>
              <a:rPr sz="1000" b="1" spc="225" dirty="0">
                <a:solidFill>
                  <a:srgbClr val="49609A"/>
                </a:solidFill>
                <a:latin typeface="Arial"/>
                <a:cs typeface="Arial"/>
              </a:rPr>
              <a:t> </a:t>
            </a:r>
            <a:r>
              <a:rPr sz="1000" b="1" spc="-55" dirty="0">
                <a:solidFill>
                  <a:srgbClr val="4B83B3"/>
                </a:solidFill>
                <a:latin typeface="Arial"/>
                <a:cs typeface="Arial"/>
              </a:rPr>
              <a:t>my</a:t>
            </a:r>
            <a:r>
              <a:rPr sz="1000" b="1" spc="260" dirty="0">
                <a:solidFill>
                  <a:srgbClr val="4B83B3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2D4B95"/>
                </a:solidFill>
                <a:latin typeface="Arial"/>
                <a:cs typeface="Arial"/>
              </a:rPr>
              <a:t>s</a:t>
            </a:r>
            <a:r>
              <a:rPr sz="1000" b="1" spc="-25" dirty="0">
                <a:solidFill>
                  <a:srgbClr val="49609A"/>
                </a:solidFill>
                <a:latin typeface="Arial"/>
                <a:cs typeface="Arial"/>
              </a:rPr>
              <a:t>h</a:t>
            </a:r>
            <a:r>
              <a:rPr sz="1000" b="1" spc="-25" dirty="0">
                <a:solidFill>
                  <a:srgbClr val="6279A3"/>
                </a:solidFill>
                <a:latin typeface="Arial"/>
                <a:cs typeface="Arial"/>
              </a:rPr>
              <a:t>cwr</a:t>
            </a:r>
            <a:r>
              <a:rPr sz="1000" b="1" spc="-25" dirty="0">
                <a:solidFill>
                  <a:srgbClr val="464F87"/>
                </a:solidFill>
                <a:latin typeface="Arial"/>
                <a:cs typeface="Arial"/>
              </a:rPr>
              <a:t>oom</a:t>
            </a:r>
            <a:r>
              <a:rPr sz="1000" b="1" spc="-25" dirty="0">
                <a:solidFill>
                  <a:srgbClr val="2D4B95"/>
                </a:solidFill>
                <a:latin typeface="Arial"/>
                <a:cs typeface="Arial"/>
              </a:rPr>
              <a:t>"</a:t>
            </a:r>
            <a:r>
              <a:rPr sz="1000" b="1" spc="-25" dirty="0">
                <a:solidFill>
                  <a:srgbClr val="6279A3"/>
                </a:solidFill>
                <a:latin typeface="Arial"/>
                <a:cs typeface="Arial"/>
              </a:rPr>
              <a:t>)</a:t>
            </a:r>
            <a:r>
              <a:rPr sz="1000" b="1" spc="-25" dirty="0">
                <a:solidFill>
                  <a:srgbClr val="26234F"/>
                </a:solidFill>
                <a:latin typeface="Arial"/>
                <a:cs typeface="Arial"/>
              </a:rPr>
              <a:t>; </a:t>
            </a:r>
            <a:r>
              <a:rPr sz="1000" b="1" spc="-10" dirty="0">
                <a:solidFill>
                  <a:srgbClr val="D44F62"/>
                </a:solidFill>
                <a:latin typeface="Arial"/>
                <a:cs typeface="Arial"/>
              </a:rPr>
              <a:t>b</a:t>
            </a:r>
            <a:r>
              <a:rPr sz="1000" b="1" spc="-10" dirty="0">
                <a:solidFill>
                  <a:srgbClr val="DB7982"/>
                </a:solidFill>
                <a:latin typeface="Arial"/>
                <a:cs typeface="Arial"/>
              </a:rPr>
              <a:t>r</a:t>
            </a:r>
            <a:r>
              <a:rPr sz="1000" b="1" spc="-10" dirty="0">
                <a:solidFill>
                  <a:srgbClr val="D44F62"/>
                </a:solidFill>
                <a:latin typeface="Arial"/>
                <a:cs typeface="Arial"/>
              </a:rPr>
              <a:t>ea</a:t>
            </a:r>
            <a:r>
              <a:rPr sz="1000" b="1" spc="-10" dirty="0">
                <a:solidFill>
                  <a:srgbClr val="DB7982"/>
                </a:solidFill>
                <a:latin typeface="Arial"/>
                <a:cs typeface="Arial"/>
              </a:rPr>
              <a:t>k</a:t>
            </a:r>
            <a:r>
              <a:rPr sz="1000" b="1" spc="-10" dirty="0">
                <a:solidFill>
                  <a:srgbClr val="26234F"/>
                </a:solidFill>
                <a:latin typeface="Arial"/>
                <a:cs typeface="Arial"/>
              </a:rPr>
              <a:t>;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717" y="2661722"/>
            <a:ext cx="387985" cy="4108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0795">
              <a:lnSpc>
                <a:spcPct val="100000"/>
              </a:lnSpc>
              <a:spcBef>
                <a:spcPts val="315"/>
              </a:spcBef>
            </a:pPr>
            <a:r>
              <a:rPr sz="1050" spc="-50" dirty="0">
                <a:solidFill>
                  <a:srgbClr val="464F87"/>
                </a:solidFill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sz="1100" b="1" spc="-25" dirty="0">
                <a:solidFill>
                  <a:srgbClr val="D44F62"/>
                </a:solidFill>
                <a:latin typeface="Times New Roman"/>
                <a:cs typeface="Times New Roman"/>
              </a:rPr>
              <a:t>break</a:t>
            </a:r>
            <a:r>
              <a:rPr sz="1100" b="1" spc="-25" dirty="0">
                <a:solidFill>
                  <a:srgbClr val="574B62"/>
                </a:solidFill>
                <a:latin typeface="Times New Roman"/>
                <a:cs typeface="Times New Roman"/>
              </a:rPr>
              <a:t>;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302</Words>
  <Application>Microsoft Office PowerPoint</Application>
  <PresentationFormat>Custom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ON CAR RENT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CAR RENT</dc:title>
  <dc:creator>Hardik</dc:creator>
  <cp:lastModifiedBy>user</cp:lastModifiedBy>
  <cp:revision>6</cp:revision>
  <dcterms:created xsi:type="dcterms:W3CDTF">2025-07-17T16:17:31Z</dcterms:created>
  <dcterms:modified xsi:type="dcterms:W3CDTF">2025-08-04T14:15:49Z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2025-07-16T00:00:00Z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2025-07-17T00:00:00Z</vt:filetime>
  </property>
  <property fmtid="{D5CDD505-2E9C-101B-9397-08002B2CF9AE}" pid="5" name="Producer">
    <vt:lpwstr>Microsoft® Word 2010</vt:lpwstr>
  </property>
</Properties>
</file>