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8"/>
  </p:notesMasterIdLst>
  <p:sldIdLst>
    <p:sldId id="399" r:id="rId5"/>
    <p:sldId id="429" r:id="rId6"/>
    <p:sldId id="421" r:id="rId7"/>
    <p:sldId id="424" r:id="rId8"/>
    <p:sldId id="574" r:id="rId9"/>
    <p:sldId id="575" r:id="rId10"/>
    <p:sldId id="576" r:id="rId11"/>
    <p:sldId id="577" r:id="rId12"/>
    <p:sldId id="578" r:id="rId13"/>
    <p:sldId id="573" r:id="rId14"/>
    <p:sldId id="579" r:id="rId15"/>
    <p:sldId id="571" r:id="rId16"/>
    <p:sldId id="583" r:id="rId17"/>
    <p:sldId id="580" r:id="rId18"/>
    <p:sldId id="582" r:id="rId19"/>
    <p:sldId id="581" r:id="rId20"/>
    <p:sldId id="572" r:id="rId21"/>
    <p:sldId id="585" r:id="rId22"/>
    <p:sldId id="584" r:id="rId23"/>
    <p:sldId id="586" r:id="rId24"/>
    <p:sldId id="587" r:id="rId25"/>
    <p:sldId id="588" r:id="rId26"/>
    <p:sldId id="490" r:id="rId27"/>
    <p:sldId id="589" r:id="rId28"/>
    <p:sldId id="489" r:id="rId29"/>
    <p:sldId id="590" r:id="rId30"/>
    <p:sldId id="591" r:id="rId31"/>
    <p:sldId id="592" r:id="rId32"/>
    <p:sldId id="594" r:id="rId33"/>
    <p:sldId id="595" r:id="rId34"/>
    <p:sldId id="597" r:id="rId35"/>
    <p:sldId id="596" r:id="rId36"/>
    <p:sldId id="593" r:id="rId37"/>
    <p:sldId id="422" r:id="rId38"/>
    <p:sldId id="492" r:id="rId39"/>
    <p:sldId id="598" r:id="rId40"/>
    <p:sldId id="600" r:id="rId41"/>
    <p:sldId id="601" r:id="rId42"/>
    <p:sldId id="599" r:id="rId43"/>
    <p:sldId id="423" r:id="rId44"/>
    <p:sldId id="602" r:id="rId45"/>
    <p:sldId id="603" r:id="rId46"/>
    <p:sldId id="604" r:id="rId47"/>
    <p:sldId id="428" r:id="rId48"/>
    <p:sldId id="606" r:id="rId49"/>
    <p:sldId id="607" r:id="rId50"/>
    <p:sldId id="608" r:id="rId51"/>
    <p:sldId id="609" r:id="rId52"/>
    <p:sldId id="605" r:id="rId53"/>
    <p:sldId id="612" r:id="rId54"/>
    <p:sldId id="611" r:id="rId55"/>
    <p:sldId id="613" r:id="rId56"/>
    <p:sldId id="615" r:id="rId57"/>
    <p:sldId id="614" r:id="rId58"/>
    <p:sldId id="616" r:id="rId59"/>
    <p:sldId id="481" r:id="rId60"/>
    <p:sldId id="618" r:id="rId61"/>
    <p:sldId id="617" r:id="rId62"/>
    <p:sldId id="620" r:id="rId63"/>
    <p:sldId id="621" r:id="rId64"/>
    <p:sldId id="619" r:id="rId65"/>
    <p:sldId id="624" r:id="rId66"/>
    <p:sldId id="623" r:id="rId67"/>
    <p:sldId id="625" r:id="rId68"/>
    <p:sldId id="622" r:id="rId69"/>
    <p:sldId id="626" r:id="rId70"/>
    <p:sldId id="627" r:id="rId71"/>
    <p:sldId id="628" r:id="rId72"/>
    <p:sldId id="629" r:id="rId73"/>
    <p:sldId id="630" r:id="rId74"/>
    <p:sldId id="631" r:id="rId75"/>
    <p:sldId id="632" r:id="rId76"/>
    <p:sldId id="633" r:id="rId77"/>
    <p:sldId id="634" r:id="rId78"/>
    <p:sldId id="635" r:id="rId79"/>
    <p:sldId id="636" r:id="rId80"/>
    <p:sldId id="637" r:id="rId81"/>
    <p:sldId id="638" r:id="rId82"/>
    <p:sldId id="639" r:id="rId83"/>
    <p:sldId id="640" r:id="rId84"/>
    <p:sldId id="641" r:id="rId85"/>
    <p:sldId id="642" r:id="rId86"/>
    <p:sldId id="646" r:id="rId87"/>
    <p:sldId id="644" r:id="rId88"/>
    <p:sldId id="645" r:id="rId89"/>
    <p:sldId id="643" r:id="rId90"/>
    <p:sldId id="647" r:id="rId91"/>
    <p:sldId id="649" r:id="rId92"/>
    <p:sldId id="650" r:id="rId93"/>
    <p:sldId id="651" r:id="rId94"/>
    <p:sldId id="652" r:id="rId95"/>
    <p:sldId id="653" r:id="rId96"/>
    <p:sldId id="654" r:id="rId97"/>
    <p:sldId id="655" r:id="rId98"/>
    <p:sldId id="656" r:id="rId99"/>
    <p:sldId id="657" r:id="rId100"/>
    <p:sldId id="658" r:id="rId101"/>
    <p:sldId id="659" r:id="rId102"/>
    <p:sldId id="660" r:id="rId103"/>
    <p:sldId id="661" r:id="rId104"/>
    <p:sldId id="662" r:id="rId105"/>
    <p:sldId id="663" r:id="rId106"/>
    <p:sldId id="664" r:id="rId107"/>
    <p:sldId id="665" r:id="rId108"/>
    <p:sldId id="666" r:id="rId109"/>
    <p:sldId id="667" r:id="rId110"/>
    <p:sldId id="668" r:id="rId111"/>
    <p:sldId id="669" r:id="rId112"/>
    <p:sldId id="672" r:id="rId113"/>
    <p:sldId id="671" r:id="rId114"/>
    <p:sldId id="673" r:id="rId115"/>
    <p:sldId id="670" r:id="rId116"/>
    <p:sldId id="674" r:id="rId117"/>
    <p:sldId id="675" r:id="rId118"/>
    <p:sldId id="676" r:id="rId119"/>
    <p:sldId id="677" r:id="rId120"/>
    <p:sldId id="678" r:id="rId121"/>
    <p:sldId id="679" r:id="rId122"/>
    <p:sldId id="680" r:id="rId123"/>
    <p:sldId id="681" r:id="rId124"/>
    <p:sldId id="682" r:id="rId125"/>
    <p:sldId id="683" r:id="rId126"/>
    <p:sldId id="41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A773F4"/>
    <a:srgbClr val="6EE3EF"/>
    <a:srgbClr val="FE6D73"/>
    <a:srgbClr val="F9A81D"/>
    <a:srgbClr val="00283C"/>
    <a:srgbClr val="002E45"/>
    <a:srgbClr val="384051"/>
    <a:srgbClr val="00CEE5"/>
    <a:srgbClr val="FFD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3817" autoAdjust="0"/>
  </p:normalViewPr>
  <p:slideViewPr>
    <p:cSldViewPr snapToGrid="0">
      <p:cViewPr varScale="1">
        <p:scale>
          <a:sx n="65" d="100"/>
          <a:sy n="65" d="100"/>
        </p:scale>
        <p:origin x="4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microsoft.com/office/2018/10/relationships/authors" Target="author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commentAuthors" Target="commentAuthor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7CF62-82B6-4527-810F-255B2DDBB762}" type="doc">
      <dgm:prSet loTypeId="urn:microsoft.com/office/officeart/2005/8/layout/hProcess11" loCatId="process" qsTypeId="urn:microsoft.com/office/officeart/2005/8/quickstyle/simple1" qsCatId="simple" csTypeId="urn:microsoft.com/office/officeart/2005/8/colors/colorful5" csCatId="colorful" phldr="1"/>
      <dgm:spPr/>
    </dgm:pt>
    <dgm:pt modelId="{B47C50D5-7612-4FF1-BEFB-C8C127D14126}">
      <dgm:prSet phldrT="[Text]"/>
      <dgm:spPr/>
      <dgm:t>
        <a:bodyPr/>
        <a:lstStyle/>
        <a:p>
          <a:r>
            <a:rPr lang="en-US" dirty="0">
              <a:latin typeface="Cambria" panose="02040503050406030204" pitchFamily="18" charset="0"/>
              <a:ea typeface="Cambria" panose="02040503050406030204" pitchFamily="18" charset="0"/>
            </a:rPr>
            <a:t>C# 1.0 2002</a:t>
          </a:r>
        </a:p>
      </dgm:t>
    </dgm:pt>
    <dgm:pt modelId="{0C60053F-8414-4521-85B0-E62C87EBE010}" type="parTrans" cxnId="{56753AD5-78D6-45FA-94C3-2826F10D5B83}">
      <dgm:prSet/>
      <dgm:spPr/>
      <dgm:t>
        <a:bodyPr/>
        <a:lstStyle/>
        <a:p>
          <a:endParaRPr lang="en-US">
            <a:latin typeface="Cambria" panose="02040503050406030204" pitchFamily="18" charset="0"/>
            <a:ea typeface="Cambria" panose="02040503050406030204" pitchFamily="18" charset="0"/>
          </a:endParaRPr>
        </a:p>
      </dgm:t>
    </dgm:pt>
    <dgm:pt modelId="{EB3B853F-3CE5-4822-AA27-2095164CC5C2}" type="sibTrans" cxnId="{56753AD5-78D6-45FA-94C3-2826F10D5B83}">
      <dgm:prSet/>
      <dgm:spPr/>
      <dgm:t>
        <a:bodyPr/>
        <a:lstStyle/>
        <a:p>
          <a:endParaRPr lang="en-US">
            <a:latin typeface="Cambria" panose="02040503050406030204" pitchFamily="18" charset="0"/>
            <a:ea typeface="Cambria" panose="02040503050406030204" pitchFamily="18" charset="0"/>
          </a:endParaRPr>
        </a:p>
      </dgm:t>
    </dgm:pt>
    <dgm:pt modelId="{16ED6324-F825-47DB-96D7-1F75F8037A7B}">
      <dgm:prSet phldrT="[Text]"/>
      <dgm:spPr/>
      <dgm:t>
        <a:bodyPr/>
        <a:lstStyle/>
        <a:p>
          <a:r>
            <a:rPr lang="en-US" dirty="0">
              <a:latin typeface="Cambria" panose="02040503050406030204" pitchFamily="18" charset="0"/>
              <a:ea typeface="Cambria" panose="02040503050406030204" pitchFamily="18" charset="0"/>
            </a:rPr>
            <a:t>C# 2.0 2005</a:t>
          </a:r>
        </a:p>
      </dgm:t>
    </dgm:pt>
    <dgm:pt modelId="{180B1145-8007-431B-9086-F6C4B4FFBA10}" type="parTrans" cxnId="{0446B984-84E9-43BF-94CF-93A870EF4DE8}">
      <dgm:prSet/>
      <dgm:spPr/>
      <dgm:t>
        <a:bodyPr/>
        <a:lstStyle/>
        <a:p>
          <a:endParaRPr lang="en-US">
            <a:latin typeface="Cambria" panose="02040503050406030204" pitchFamily="18" charset="0"/>
            <a:ea typeface="Cambria" panose="02040503050406030204" pitchFamily="18" charset="0"/>
          </a:endParaRPr>
        </a:p>
      </dgm:t>
    </dgm:pt>
    <dgm:pt modelId="{0336B336-29DB-46D7-A31C-441001B19C6D}" type="sibTrans" cxnId="{0446B984-84E9-43BF-94CF-93A870EF4DE8}">
      <dgm:prSet/>
      <dgm:spPr/>
      <dgm:t>
        <a:bodyPr/>
        <a:lstStyle/>
        <a:p>
          <a:endParaRPr lang="en-US">
            <a:latin typeface="Cambria" panose="02040503050406030204" pitchFamily="18" charset="0"/>
            <a:ea typeface="Cambria" panose="02040503050406030204" pitchFamily="18" charset="0"/>
          </a:endParaRPr>
        </a:p>
      </dgm:t>
    </dgm:pt>
    <dgm:pt modelId="{4782B789-00AF-4698-AEF1-05361A78831A}">
      <dgm:prSet phldrT="[Text]"/>
      <dgm:spPr/>
      <dgm:t>
        <a:bodyPr/>
        <a:lstStyle/>
        <a:p>
          <a:r>
            <a:rPr lang="en-US" dirty="0">
              <a:latin typeface="Cambria" panose="02040503050406030204" pitchFamily="18" charset="0"/>
              <a:ea typeface="Cambria" panose="02040503050406030204" pitchFamily="18" charset="0"/>
            </a:rPr>
            <a:t>C# 3.0 2007</a:t>
          </a:r>
        </a:p>
      </dgm:t>
    </dgm:pt>
    <dgm:pt modelId="{0B49DCB2-C11F-4330-97AA-B83C6EFAE37D}" type="parTrans" cxnId="{A837A968-FFE0-492C-A675-84BE4B8FAF83}">
      <dgm:prSet/>
      <dgm:spPr/>
      <dgm:t>
        <a:bodyPr/>
        <a:lstStyle/>
        <a:p>
          <a:endParaRPr lang="en-US">
            <a:latin typeface="Cambria" panose="02040503050406030204" pitchFamily="18" charset="0"/>
            <a:ea typeface="Cambria" panose="02040503050406030204" pitchFamily="18" charset="0"/>
          </a:endParaRPr>
        </a:p>
      </dgm:t>
    </dgm:pt>
    <dgm:pt modelId="{FBD4D4D2-6F0E-417B-BD33-525097D561DB}" type="sibTrans" cxnId="{A837A968-FFE0-492C-A675-84BE4B8FAF83}">
      <dgm:prSet/>
      <dgm:spPr/>
      <dgm:t>
        <a:bodyPr/>
        <a:lstStyle/>
        <a:p>
          <a:endParaRPr lang="en-US">
            <a:latin typeface="Cambria" panose="02040503050406030204" pitchFamily="18" charset="0"/>
            <a:ea typeface="Cambria" panose="02040503050406030204" pitchFamily="18" charset="0"/>
          </a:endParaRPr>
        </a:p>
      </dgm:t>
    </dgm:pt>
    <dgm:pt modelId="{F9B04B6E-3C66-4698-9EC6-7E897E6FE851}">
      <dgm:prSet phldrT="[Text]"/>
      <dgm:spPr/>
      <dgm:t>
        <a:bodyPr/>
        <a:lstStyle/>
        <a:p>
          <a:r>
            <a:rPr lang="en-US" dirty="0">
              <a:latin typeface="Cambria" panose="02040503050406030204" pitchFamily="18" charset="0"/>
              <a:ea typeface="Cambria" panose="02040503050406030204" pitchFamily="18" charset="0"/>
            </a:rPr>
            <a:t>C# 4.0 2010</a:t>
          </a:r>
        </a:p>
      </dgm:t>
    </dgm:pt>
    <dgm:pt modelId="{74D17F72-2D68-42A2-99D4-D8E13CB6D138}" type="parTrans" cxnId="{A01D9C1A-2ABE-4C93-8068-D28E6ECDEEE1}">
      <dgm:prSet/>
      <dgm:spPr/>
      <dgm:t>
        <a:bodyPr/>
        <a:lstStyle/>
        <a:p>
          <a:endParaRPr lang="en-US">
            <a:latin typeface="Cambria" panose="02040503050406030204" pitchFamily="18" charset="0"/>
            <a:ea typeface="Cambria" panose="02040503050406030204" pitchFamily="18" charset="0"/>
          </a:endParaRPr>
        </a:p>
      </dgm:t>
    </dgm:pt>
    <dgm:pt modelId="{94FB7EF1-FEB6-4671-9844-37E117EEFA0C}" type="sibTrans" cxnId="{A01D9C1A-2ABE-4C93-8068-D28E6ECDEEE1}">
      <dgm:prSet/>
      <dgm:spPr/>
      <dgm:t>
        <a:bodyPr/>
        <a:lstStyle/>
        <a:p>
          <a:endParaRPr lang="en-US">
            <a:latin typeface="Cambria" panose="02040503050406030204" pitchFamily="18" charset="0"/>
            <a:ea typeface="Cambria" panose="02040503050406030204" pitchFamily="18" charset="0"/>
          </a:endParaRPr>
        </a:p>
      </dgm:t>
    </dgm:pt>
    <dgm:pt modelId="{4B05693F-EED3-4101-8AFD-A12313646105}">
      <dgm:prSet phldrT="[Text]"/>
      <dgm:spPr/>
      <dgm:t>
        <a:bodyPr/>
        <a:lstStyle/>
        <a:p>
          <a:r>
            <a:rPr lang="en-US" dirty="0">
              <a:latin typeface="Cambria" panose="02040503050406030204" pitchFamily="18" charset="0"/>
              <a:ea typeface="Cambria" panose="02040503050406030204" pitchFamily="18" charset="0"/>
            </a:rPr>
            <a:t>C# 5.0 2013</a:t>
          </a:r>
        </a:p>
      </dgm:t>
    </dgm:pt>
    <dgm:pt modelId="{B74B941E-599D-46A9-8181-0C6FA95381D3}" type="parTrans" cxnId="{27357C9C-53B2-4B47-894B-25B151D9F974}">
      <dgm:prSet/>
      <dgm:spPr/>
      <dgm:t>
        <a:bodyPr/>
        <a:lstStyle/>
        <a:p>
          <a:endParaRPr lang="en-US">
            <a:latin typeface="Cambria" panose="02040503050406030204" pitchFamily="18" charset="0"/>
            <a:ea typeface="Cambria" panose="02040503050406030204" pitchFamily="18" charset="0"/>
          </a:endParaRPr>
        </a:p>
      </dgm:t>
    </dgm:pt>
    <dgm:pt modelId="{2C733761-9CE6-46C6-A0CE-2CF20C0134EC}" type="sibTrans" cxnId="{27357C9C-53B2-4B47-894B-25B151D9F974}">
      <dgm:prSet/>
      <dgm:spPr/>
      <dgm:t>
        <a:bodyPr/>
        <a:lstStyle/>
        <a:p>
          <a:endParaRPr lang="en-US">
            <a:latin typeface="Cambria" panose="02040503050406030204" pitchFamily="18" charset="0"/>
            <a:ea typeface="Cambria" panose="02040503050406030204" pitchFamily="18" charset="0"/>
          </a:endParaRPr>
        </a:p>
      </dgm:t>
    </dgm:pt>
    <dgm:pt modelId="{B49E6A56-EFE7-455B-99DE-BB638FD4B2B3}">
      <dgm:prSet phldrT="[Text]"/>
      <dgm:spPr/>
      <dgm:t>
        <a:bodyPr/>
        <a:lstStyle/>
        <a:p>
          <a:r>
            <a:rPr lang="en-US" dirty="0">
              <a:latin typeface="Cambria" panose="02040503050406030204" pitchFamily="18" charset="0"/>
              <a:ea typeface="Cambria" panose="02040503050406030204" pitchFamily="18" charset="0"/>
            </a:rPr>
            <a:t>C# 6.0 2015</a:t>
          </a:r>
        </a:p>
      </dgm:t>
    </dgm:pt>
    <dgm:pt modelId="{C58CD7B6-3146-40F1-BE82-4E7B3294A7E4}" type="parTrans" cxnId="{D71CBB59-2DCD-4797-84B9-DDFA50F2507B}">
      <dgm:prSet/>
      <dgm:spPr/>
      <dgm:t>
        <a:bodyPr/>
        <a:lstStyle/>
        <a:p>
          <a:endParaRPr lang="en-US">
            <a:latin typeface="Cambria" panose="02040503050406030204" pitchFamily="18" charset="0"/>
            <a:ea typeface="Cambria" panose="02040503050406030204" pitchFamily="18" charset="0"/>
          </a:endParaRPr>
        </a:p>
      </dgm:t>
    </dgm:pt>
    <dgm:pt modelId="{D1161DFC-8C9B-4BCD-828D-519D00B0463B}" type="sibTrans" cxnId="{D71CBB59-2DCD-4797-84B9-DDFA50F2507B}">
      <dgm:prSet/>
      <dgm:spPr/>
      <dgm:t>
        <a:bodyPr/>
        <a:lstStyle/>
        <a:p>
          <a:endParaRPr lang="en-US">
            <a:latin typeface="Cambria" panose="02040503050406030204" pitchFamily="18" charset="0"/>
            <a:ea typeface="Cambria" panose="02040503050406030204" pitchFamily="18" charset="0"/>
          </a:endParaRPr>
        </a:p>
      </dgm:t>
    </dgm:pt>
    <dgm:pt modelId="{5808BC3C-D20F-4553-B1F2-1B7AF7783BBB}">
      <dgm:prSet phldrT="[Text]"/>
      <dgm:spPr/>
      <dgm:t>
        <a:bodyPr/>
        <a:lstStyle/>
        <a:p>
          <a:r>
            <a:rPr lang="en-US" dirty="0">
              <a:latin typeface="Cambria" panose="02040503050406030204" pitchFamily="18" charset="0"/>
              <a:ea typeface="Cambria" panose="02040503050406030204" pitchFamily="18" charset="0"/>
            </a:rPr>
            <a:t>C# 7.0 2017</a:t>
          </a:r>
        </a:p>
      </dgm:t>
    </dgm:pt>
    <dgm:pt modelId="{44C6B929-3AE5-454E-AC10-1B22DD6BD52F}" type="parTrans" cxnId="{D8BE7FA5-69E3-463E-AD4F-0AEEAE4E1F4C}">
      <dgm:prSet/>
      <dgm:spPr/>
      <dgm:t>
        <a:bodyPr/>
        <a:lstStyle/>
        <a:p>
          <a:endParaRPr lang="en-US">
            <a:latin typeface="Cambria" panose="02040503050406030204" pitchFamily="18" charset="0"/>
            <a:ea typeface="Cambria" panose="02040503050406030204" pitchFamily="18" charset="0"/>
          </a:endParaRPr>
        </a:p>
      </dgm:t>
    </dgm:pt>
    <dgm:pt modelId="{5F696F89-2E44-44FF-8BAC-072F629A8FA0}" type="sibTrans" cxnId="{D8BE7FA5-69E3-463E-AD4F-0AEEAE4E1F4C}">
      <dgm:prSet/>
      <dgm:spPr/>
      <dgm:t>
        <a:bodyPr/>
        <a:lstStyle/>
        <a:p>
          <a:endParaRPr lang="en-US">
            <a:latin typeface="Cambria" panose="02040503050406030204" pitchFamily="18" charset="0"/>
            <a:ea typeface="Cambria" panose="02040503050406030204" pitchFamily="18" charset="0"/>
          </a:endParaRPr>
        </a:p>
      </dgm:t>
    </dgm:pt>
    <dgm:pt modelId="{1EB3FE9F-1B45-4460-BA45-174353718307}">
      <dgm:prSet phldrT="[Text]"/>
      <dgm:spPr/>
      <dgm:t>
        <a:bodyPr/>
        <a:lstStyle/>
        <a:p>
          <a:r>
            <a:rPr lang="en-US" dirty="0">
              <a:latin typeface="Cambria" panose="02040503050406030204" pitchFamily="18" charset="0"/>
              <a:ea typeface="Cambria" panose="02040503050406030204" pitchFamily="18" charset="0"/>
            </a:rPr>
            <a:t>C# 8.0 2018</a:t>
          </a:r>
        </a:p>
      </dgm:t>
    </dgm:pt>
    <dgm:pt modelId="{D7CD906C-66C9-49CB-AE82-77E50AB085B2}" type="sibTrans" cxnId="{65F0A1A3-94DF-45D3-A635-C7F5C5948950}">
      <dgm:prSet/>
      <dgm:spPr/>
      <dgm:t>
        <a:bodyPr/>
        <a:lstStyle/>
        <a:p>
          <a:endParaRPr lang="en-US">
            <a:latin typeface="Cambria" panose="02040503050406030204" pitchFamily="18" charset="0"/>
            <a:ea typeface="Cambria" panose="02040503050406030204" pitchFamily="18" charset="0"/>
          </a:endParaRPr>
        </a:p>
      </dgm:t>
    </dgm:pt>
    <dgm:pt modelId="{5EC990AE-DE96-45A4-894A-18A985F241D7}" type="parTrans" cxnId="{65F0A1A3-94DF-45D3-A635-C7F5C5948950}">
      <dgm:prSet/>
      <dgm:spPr/>
      <dgm:t>
        <a:bodyPr/>
        <a:lstStyle/>
        <a:p>
          <a:endParaRPr lang="en-US">
            <a:latin typeface="Cambria" panose="02040503050406030204" pitchFamily="18" charset="0"/>
            <a:ea typeface="Cambria" panose="02040503050406030204" pitchFamily="18" charset="0"/>
          </a:endParaRPr>
        </a:p>
      </dgm:t>
    </dgm:pt>
    <dgm:pt modelId="{A22FC53C-6010-4629-BDC1-25C6DAB52F11}">
      <dgm:prSet phldrT="[Text]"/>
      <dgm:spPr/>
      <dgm:t>
        <a:bodyPr/>
        <a:lstStyle/>
        <a:p>
          <a:r>
            <a:rPr lang="en-US" dirty="0">
              <a:latin typeface="Cambria" panose="02040503050406030204" pitchFamily="18" charset="0"/>
              <a:ea typeface="Cambria" panose="02040503050406030204" pitchFamily="18" charset="0"/>
            </a:rPr>
            <a:t>C# 9.0 2020</a:t>
          </a:r>
        </a:p>
      </dgm:t>
    </dgm:pt>
    <dgm:pt modelId="{1487E9A4-2E10-4CB4-B5D7-B1E00F9BD36F}" type="parTrans" cxnId="{F6AE5617-BA1A-41E1-B056-A4BC32EFA520}">
      <dgm:prSet/>
      <dgm:spPr/>
      <dgm:t>
        <a:bodyPr/>
        <a:lstStyle/>
        <a:p>
          <a:endParaRPr lang="en-US">
            <a:latin typeface="Cambria" panose="02040503050406030204" pitchFamily="18" charset="0"/>
            <a:ea typeface="Cambria" panose="02040503050406030204" pitchFamily="18" charset="0"/>
          </a:endParaRPr>
        </a:p>
      </dgm:t>
    </dgm:pt>
    <dgm:pt modelId="{87FD66DC-BD58-4A22-B664-98E9BEE42607}" type="sibTrans" cxnId="{F6AE5617-BA1A-41E1-B056-A4BC32EFA520}">
      <dgm:prSet/>
      <dgm:spPr/>
      <dgm:t>
        <a:bodyPr/>
        <a:lstStyle/>
        <a:p>
          <a:endParaRPr lang="en-US">
            <a:latin typeface="Cambria" panose="02040503050406030204" pitchFamily="18" charset="0"/>
            <a:ea typeface="Cambria" panose="02040503050406030204" pitchFamily="18" charset="0"/>
          </a:endParaRPr>
        </a:p>
      </dgm:t>
    </dgm:pt>
    <dgm:pt modelId="{BD285963-1E0A-4649-9AF7-BE74257401FD}">
      <dgm:prSet phldrT="[Text]"/>
      <dgm:spPr/>
      <dgm:t>
        <a:bodyPr/>
        <a:lstStyle/>
        <a:p>
          <a:r>
            <a:rPr lang="en-US" dirty="0">
              <a:latin typeface="Cambria" panose="02040503050406030204" pitchFamily="18" charset="0"/>
              <a:ea typeface="Cambria" panose="02040503050406030204" pitchFamily="18" charset="0"/>
            </a:rPr>
            <a:t>C# 10.0 2021</a:t>
          </a:r>
        </a:p>
      </dgm:t>
    </dgm:pt>
    <dgm:pt modelId="{948959F3-C533-4BB6-A6A7-F435C981E29D}" type="parTrans" cxnId="{6D10152B-0BC5-4777-A384-A461A55CB0A5}">
      <dgm:prSet/>
      <dgm:spPr/>
      <dgm:t>
        <a:bodyPr/>
        <a:lstStyle/>
        <a:p>
          <a:endParaRPr lang="en-IN">
            <a:latin typeface="Cambria" panose="02040503050406030204" pitchFamily="18" charset="0"/>
            <a:ea typeface="Cambria" panose="02040503050406030204" pitchFamily="18" charset="0"/>
          </a:endParaRPr>
        </a:p>
      </dgm:t>
    </dgm:pt>
    <dgm:pt modelId="{D8E9040B-2C86-4C79-A3BD-6C6534A64651}" type="sibTrans" cxnId="{6D10152B-0BC5-4777-A384-A461A55CB0A5}">
      <dgm:prSet/>
      <dgm:spPr/>
      <dgm:t>
        <a:bodyPr/>
        <a:lstStyle/>
        <a:p>
          <a:endParaRPr lang="en-IN">
            <a:latin typeface="Cambria" panose="02040503050406030204" pitchFamily="18" charset="0"/>
            <a:ea typeface="Cambria" panose="02040503050406030204" pitchFamily="18" charset="0"/>
          </a:endParaRPr>
        </a:p>
      </dgm:t>
    </dgm:pt>
    <dgm:pt modelId="{0C4F6479-BBCF-4963-B09D-36C75CA9579A}">
      <dgm:prSet phldrT="[Text]"/>
      <dgm:spPr/>
      <dgm:t>
        <a:bodyPr/>
        <a:lstStyle/>
        <a:p>
          <a:r>
            <a:rPr lang="en-US" dirty="0">
              <a:latin typeface="Cambria" panose="02040503050406030204" pitchFamily="18" charset="0"/>
              <a:ea typeface="Cambria" panose="02040503050406030204" pitchFamily="18" charset="0"/>
            </a:rPr>
            <a:t>C# 11.0 2022</a:t>
          </a:r>
        </a:p>
      </dgm:t>
    </dgm:pt>
    <dgm:pt modelId="{59343CC9-4540-4462-9013-8B3A9A1F4D3D}" type="parTrans" cxnId="{F34A6D30-ED59-467F-BC84-F9D8E5815A8B}">
      <dgm:prSet/>
      <dgm:spPr/>
      <dgm:t>
        <a:bodyPr/>
        <a:lstStyle/>
        <a:p>
          <a:endParaRPr lang="en-IN"/>
        </a:p>
      </dgm:t>
    </dgm:pt>
    <dgm:pt modelId="{EB09F2E1-3EAA-48CC-95C2-DF21D378252F}" type="sibTrans" cxnId="{F34A6D30-ED59-467F-BC84-F9D8E5815A8B}">
      <dgm:prSet/>
      <dgm:spPr/>
      <dgm:t>
        <a:bodyPr/>
        <a:lstStyle/>
        <a:p>
          <a:endParaRPr lang="en-IN"/>
        </a:p>
      </dgm:t>
    </dgm:pt>
    <dgm:pt modelId="{91A7E24D-C390-4338-A43E-C567674BF79F}">
      <dgm:prSet phldrT="[Text]"/>
      <dgm:spPr/>
      <dgm:t>
        <a:bodyPr/>
        <a:lstStyle/>
        <a:p>
          <a:r>
            <a:rPr lang="en-US" dirty="0">
              <a:latin typeface="Cambria" panose="02040503050406030204" pitchFamily="18" charset="0"/>
              <a:ea typeface="Cambria" panose="02040503050406030204" pitchFamily="18" charset="0"/>
            </a:rPr>
            <a:t>C# 12.0 2023</a:t>
          </a:r>
        </a:p>
      </dgm:t>
    </dgm:pt>
    <dgm:pt modelId="{E9F0B2D2-3CE8-40C4-8217-9ABDD00317E0}" type="parTrans" cxnId="{678B3F91-6F11-49A4-BE54-EEF4B3F27D22}">
      <dgm:prSet/>
      <dgm:spPr/>
      <dgm:t>
        <a:bodyPr/>
        <a:lstStyle/>
        <a:p>
          <a:endParaRPr lang="en-IN"/>
        </a:p>
      </dgm:t>
    </dgm:pt>
    <dgm:pt modelId="{EAAF61AA-38BB-4EF0-AA0C-4475B30BDA27}" type="sibTrans" cxnId="{678B3F91-6F11-49A4-BE54-EEF4B3F27D22}">
      <dgm:prSet/>
      <dgm:spPr/>
      <dgm:t>
        <a:bodyPr/>
        <a:lstStyle/>
        <a:p>
          <a:endParaRPr lang="en-IN"/>
        </a:p>
      </dgm:t>
    </dgm:pt>
    <dgm:pt modelId="{0CB67698-0211-490F-B3C6-F392E41CF51E}" type="pres">
      <dgm:prSet presAssocID="{5CC7CF62-82B6-4527-810F-255B2DDBB762}" presName="Name0" presStyleCnt="0">
        <dgm:presLayoutVars>
          <dgm:dir/>
          <dgm:resizeHandles val="exact"/>
        </dgm:presLayoutVars>
      </dgm:prSet>
      <dgm:spPr/>
    </dgm:pt>
    <dgm:pt modelId="{249AEA08-CE02-40BD-A039-350E562D69C0}" type="pres">
      <dgm:prSet presAssocID="{5CC7CF62-82B6-4527-810F-255B2DDBB762}" presName="arrow" presStyleLbl="bgShp" presStyleIdx="0" presStyleCnt="1" custLinFactNeighborY="9264"/>
      <dgm:spPr/>
    </dgm:pt>
    <dgm:pt modelId="{4DCAB580-1853-4FB1-8F41-A623D39156A6}" type="pres">
      <dgm:prSet presAssocID="{5CC7CF62-82B6-4527-810F-255B2DDBB762}" presName="points" presStyleCnt="0"/>
      <dgm:spPr/>
    </dgm:pt>
    <dgm:pt modelId="{4F7ED842-45EA-42B4-A1FC-F31CCFFB6308}" type="pres">
      <dgm:prSet presAssocID="{B47C50D5-7612-4FF1-BEFB-C8C127D14126}" presName="compositeA" presStyleCnt="0"/>
      <dgm:spPr/>
    </dgm:pt>
    <dgm:pt modelId="{E98C9F06-5242-4F94-8D39-90CBBD61476C}" type="pres">
      <dgm:prSet presAssocID="{B47C50D5-7612-4FF1-BEFB-C8C127D14126}" presName="textA" presStyleLbl="revTx" presStyleIdx="0" presStyleCnt="12" custLinFactNeighborX="22157" custLinFactNeighborY="7031">
        <dgm:presLayoutVars>
          <dgm:bulletEnabled val="1"/>
        </dgm:presLayoutVars>
      </dgm:prSet>
      <dgm:spPr/>
    </dgm:pt>
    <dgm:pt modelId="{C0804F2B-1D64-4961-8F10-48AEF7E4F0EA}" type="pres">
      <dgm:prSet presAssocID="{B47C50D5-7612-4FF1-BEFB-C8C127D14126}" presName="circleA" presStyleLbl="node1" presStyleIdx="0" presStyleCnt="12" custLinFactNeighborX="53463" custLinFactNeighborY="37356"/>
      <dgm:spPr/>
    </dgm:pt>
    <dgm:pt modelId="{D73F5692-F9B4-422A-83B5-CFB4660BD12B}" type="pres">
      <dgm:prSet presAssocID="{B47C50D5-7612-4FF1-BEFB-C8C127D14126}" presName="spaceA" presStyleCnt="0"/>
      <dgm:spPr/>
    </dgm:pt>
    <dgm:pt modelId="{D2D351EA-B8D3-419E-A424-5BC18306C1AC}" type="pres">
      <dgm:prSet presAssocID="{EB3B853F-3CE5-4822-AA27-2095164CC5C2}" presName="space" presStyleCnt="0"/>
      <dgm:spPr/>
    </dgm:pt>
    <dgm:pt modelId="{2E3D3318-E5F3-4676-8F54-CD60EBA4B045}" type="pres">
      <dgm:prSet presAssocID="{16ED6324-F825-47DB-96D7-1F75F8037A7B}" presName="compositeB" presStyleCnt="0"/>
      <dgm:spPr/>
    </dgm:pt>
    <dgm:pt modelId="{FBC2EF02-1611-4B7F-A16A-487215CE0E66}" type="pres">
      <dgm:prSet presAssocID="{16ED6324-F825-47DB-96D7-1F75F8037A7B}" presName="textB" presStyleLbl="revTx" presStyleIdx="1" presStyleCnt="12" custLinFactNeighborX="10847">
        <dgm:presLayoutVars>
          <dgm:bulletEnabled val="1"/>
        </dgm:presLayoutVars>
      </dgm:prSet>
      <dgm:spPr/>
    </dgm:pt>
    <dgm:pt modelId="{5BF6BAB6-1C8D-4935-8409-9012F88741A2}" type="pres">
      <dgm:prSet presAssocID="{16ED6324-F825-47DB-96D7-1F75F8037A7B}" presName="circleB" presStyleLbl="node1" presStyleIdx="1" presStyleCnt="12" custLinFactNeighborX="28140" custLinFactNeighborY="39352"/>
      <dgm:spPr/>
    </dgm:pt>
    <dgm:pt modelId="{E24DC492-F60B-402C-83D3-87CD7DC5D35E}" type="pres">
      <dgm:prSet presAssocID="{16ED6324-F825-47DB-96D7-1F75F8037A7B}" presName="spaceB" presStyleCnt="0"/>
      <dgm:spPr/>
    </dgm:pt>
    <dgm:pt modelId="{998C1F2F-BEE0-497E-9754-FC7739EBD007}" type="pres">
      <dgm:prSet presAssocID="{0336B336-29DB-46D7-A31C-441001B19C6D}" presName="space" presStyleCnt="0"/>
      <dgm:spPr/>
    </dgm:pt>
    <dgm:pt modelId="{97CBBBC2-6694-4A28-9EDE-779D5A1F164B}" type="pres">
      <dgm:prSet presAssocID="{4782B789-00AF-4698-AEF1-05361A78831A}" presName="compositeA" presStyleCnt="0"/>
      <dgm:spPr/>
    </dgm:pt>
    <dgm:pt modelId="{7F9E8F5E-D61B-4F70-A7CB-5B9F8CAAA919}" type="pres">
      <dgm:prSet presAssocID="{4782B789-00AF-4698-AEF1-05361A78831A}" presName="textA" presStyleLbl="revTx" presStyleIdx="2" presStyleCnt="12" custLinFactNeighborX="9640" custLinFactNeighborY="7733">
        <dgm:presLayoutVars>
          <dgm:bulletEnabled val="1"/>
        </dgm:presLayoutVars>
      </dgm:prSet>
      <dgm:spPr/>
    </dgm:pt>
    <dgm:pt modelId="{29A08A54-E013-4A2F-A274-7EF98BC6C1A2}" type="pres">
      <dgm:prSet presAssocID="{4782B789-00AF-4698-AEF1-05361A78831A}" presName="circleA" presStyleLbl="node1" presStyleIdx="2" presStyleCnt="12" custLinFactNeighborX="25325" custLinFactNeighborY="39352"/>
      <dgm:spPr/>
    </dgm:pt>
    <dgm:pt modelId="{6407C6F5-85A7-4198-8300-58EF61BABD17}" type="pres">
      <dgm:prSet presAssocID="{4782B789-00AF-4698-AEF1-05361A78831A}" presName="spaceA" presStyleCnt="0"/>
      <dgm:spPr/>
    </dgm:pt>
    <dgm:pt modelId="{A3EC8ADB-DE51-4F2D-BB73-99CD25C7C91D}" type="pres">
      <dgm:prSet presAssocID="{FBD4D4D2-6F0E-417B-BD33-525097D561DB}" presName="space" presStyleCnt="0"/>
      <dgm:spPr/>
    </dgm:pt>
    <dgm:pt modelId="{539A93CA-A18B-462A-9EBE-49391A0F6B30}" type="pres">
      <dgm:prSet presAssocID="{F9B04B6E-3C66-4698-9EC6-7E897E6FE851}" presName="compositeB" presStyleCnt="0"/>
      <dgm:spPr/>
    </dgm:pt>
    <dgm:pt modelId="{1093341D-C6D0-46EF-8D81-92FC49A1DE8E}" type="pres">
      <dgm:prSet presAssocID="{F9B04B6E-3C66-4698-9EC6-7E897E6FE851}" presName="textB" presStyleLbl="revTx" presStyleIdx="3" presStyleCnt="12" custLinFactNeighborX="10845">
        <dgm:presLayoutVars>
          <dgm:bulletEnabled val="1"/>
        </dgm:presLayoutVars>
      </dgm:prSet>
      <dgm:spPr/>
    </dgm:pt>
    <dgm:pt modelId="{41729008-9517-49BB-8BDB-3424FEAFCCA1}" type="pres">
      <dgm:prSet presAssocID="{F9B04B6E-3C66-4698-9EC6-7E897E6FE851}" presName="circleB" presStyleLbl="node1" presStyleIdx="3" presStyleCnt="12" custLinFactNeighborX="22511" custLinFactNeighborY="39352"/>
      <dgm:spPr/>
    </dgm:pt>
    <dgm:pt modelId="{78F02EE5-25E2-413E-8C0E-46787FA1B71C}" type="pres">
      <dgm:prSet presAssocID="{F9B04B6E-3C66-4698-9EC6-7E897E6FE851}" presName="spaceB" presStyleCnt="0"/>
      <dgm:spPr/>
    </dgm:pt>
    <dgm:pt modelId="{6264CCAC-6971-42D5-88B3-1DE786715D0D}" type="pres">
      <dgm:prSet presAssocID="{94FB7EF1-FEB6-4671-9844-37E117EEFA0C}" presName="space" presStyleCnt="0"/>
      <dgm:spPr/>
    </dgm:pt>
    <dgm:pt modelId="{BE20756C-F43A-4CA8-A112-DE7AD590CA73}" type="pres">
      <dgm:prSet presAssocID="{4B05693F-EED3-4101-8AFD-A12313646105}" presName="compositeA" presStyleCnt="0"/>
      <dgm:spPr/>
    </dgm:pt>
    <dgm:pt modelId="{91E7B935-C319-4784-814A-812EDC03C409}" type="pres">
      <dgm:prSet presAssocID="{4B05693F-EED3-4101-8AFD-A12313646105}" presName="textA" presStyleLbl="revTx" presStyleIdx="4" presStyleCnt="12" custLinFactNeighborY="5624">
        <dgm:presLayoutVars>
          <dgm:bulletEnabled val="1"/>
        </dgm:presLayoutVars>
      </dgm:prSet>
      <dgm:spPr/>
    </dgm:pt>
    <dgm:pt modelId="{9D12656F-20F1-4624-A415-84CB25A9762F}" type="pres">
      <dgm:prSet presAssocID="{4B05693F-EED3-4101-8AFD-A12313646105}" presName="circleA" presStyleLbl="node1" presStyleIdx="4" presStyleCnt="12" custLinFactNeighborX="22511" custLinFactNeighborY="39352"/>
      <dgm:spPr/>
    </dgm:pt>
    <dgm:pt modelId="{9127E567-66E5-43CB-AD19-B4761CE20C04}" type="pres">
      <dgm:prSet presAssocID="{4B05693F-EED3-4101-8AFD-A12313646105}" presName="spaceA" presStyleCnt="0"/>
      <dgm:spPr/>
    </dgm:pt>
    <dgm:pt modelId="{4907FE6C-CCCA-4630-B883-008D351CD738}" type="pres">
      <dgm:prSet presAssocID="{2C733761-9CE6-46C6-A0CE-2CF20C0134EC}" presName="space" presStyleCnt="0"/>
      <dgm:spPr/>
    </dgm:pt>
    <dgm:pt modelId="{636A1ECC-94E5-40FA-8790-9C338A202342}" type="pres">
      <dgm:prSet presAssocID="{B49E6A56-EFE7-455B-99DE-BB638FD4B2B3}" presName="compositeB" presStyleCnt="0"/>
      <dgm:spPr/>
    </dgm:pt>
    <dgm:pt modelId="{0365E8D7-9C9E-456A-91C6-62350CA54AAB}" type="pres">
      <dgm:prSet presAssocID="{B49E6A56-EFE7-455B-99DE-BB638FD4B2B3}" presName="textB" presStyleLbl="revTx" presStyleIdx="5" presStyleCnt="12" custLinFactNeighborX="6025">
        <dgm:presLayoutVars>
          <dgm:bulletEnabled val="1"/>
        </dgm:presLayoutVars>
      </dgm:prSet>
      <dgm:spPr/>
    </dgm:pt>
    <dgm:pt modelId="{0930B9A2-CCDE-4E44-8634-FF4409CF8D18}" type="pres">
      <dgm:prSet presAssocID="{B49E6A56-EFE7-455B-99DE-BB638FD4B2B3}" presName="circleB" presStyleLbl="node1" presStyleIdx="5" presStyleCnt="12" custLinFactNeighborX="19697" custLinFactNeighborY="39352"/>
      <dgm:spPr/>
    </dgm:pt>
    <dgm:pt modelId="{E441D4F4-F28D-4428-9E0C-77E8CC21EDC2}" type="pres">
      <dgm:prSet presAssocID="{B49E6A56-EFE7-455B-99DE-BB638FD4B2B3}" presName="spaceB" presStyleCnt="0"/>
      <dgm:spPr/>
    </dgm:pt>
    <dgm:pt modelId="{21FC6E84-228D-4F62-B79D-CD4CC8A280EE}" type="pres">
      <dgm:prSet presAssocID="{D1161DFC-8C9B-4BCD-828D-519D00B0463B}" presName="space" presStyleCnt="0"/>
      <dgm:spPr/>
    </dgm:pt>
    <dgm:pt modelId="{4B50108E-771C-4653-ACD5-9AEDF34097DE}" type="pres">
      <dgm:prSet presAssocID="{5808BC3C-D20F-4553-B1F2-1B7AF7783BBB}" presName="compositeA" presStyleCnt="0"/>
      <dgm:spPr/>
    </dgm:pt>
    <dgm:pt modelId="{A9B269EE-7F34-460E-9C79-2551CE6A631A}" type="pres">
      <dgm:prSet presAssocID="{5808BC3C-D20F-4553-B1F2-1B7AF7783BBB}" presName="textA" presStyleLbl="revTx" presStyleIdx="6" presStyleCnt="12" custLinFactNeighborY="4921">
        <dgm:presLayoutVars>
          <dgm:bulletEnabled val="1"/>
        </dgm:presLayoutVars>
      </dgm:prSet>
      <dgm:spPr/>
    </dgm:pt>
    <dgm:pt modelId="{736600D5-8AC1-4886-87C2-6F586BA3D1FD}" type="pres">
      <dgm:prSet presAssocID="{5808BC3C-D20F-4553-B1F2-1B7AF7783BBB}" presName="circleA" presStyleLbl="node1" presStyleIdx="6" presStyleCnt="12" custLinFactNeighborX="19698" custLinFactNeighborY="39352"/>
      <dgm:spPr/>
    </dgm:pt>
    <dgm:pt modelId="{56012F31-71B1-4DAF-93D7-A7D44DF03418}" type="pres">
      <dgm:prSet presAssocID="{5808BC3C-D20F-4553-B1F2-1B7AF7783BBB}" presName="spaceA" presStyleCnt="0"/>
      <dgm:spPr/>
    </dgm:pt>
    <dgm:pt modelId="{A1FE34EC-8278-4903-A2F7-D79472AA8D17}" type="pres">
      <dgm:prSet presAssocID="{5F696F89-2E44-44FF-8BAC-072F629A8FA0}" presName="space" presStyleCnt="0"/>
      <dgm:spPr/>
    </dgm:pt>
    <dgm:pt modelId="{19A3199D-6A93-489B-81B8-B89CB8A94554}" type="pres">
      <dgm:prSet presAssocID="{1EB3FE9F-1B45-4460-BA45-174353718307}" presName="compositeB" presStyleCnt="0"/>
      <dgm:spPr/>
    </dgm:pt>
    <dgm:pt modelId="{A57A738F-9A77-4039-8706-C60D05503FC0}" type="pres">
      <dgm:prSet presAssocID="{1EB3FE9F-1B45-4460-BA45-174353718307}" presName="textB" presStyleLbl="revTx" presStyleIdx="7" presStyleCnt="12" custLinFactNeighborX="4820">
        <dgm:presLayoutVars>
          <dgm:bulletEnabled val="1"/>
        </dgm:presLayoutVars>
      </dgm:prSet>
      <dgm:spPr/>
    </dgm:pt>
    <dgm:pt modelId="{CD79D8D3-C67C-413D-B0AC-0F9DF57A219C}" type="pres">
      <dgm:prSet presAssocID="{1EB3FE9F-1B45-4460-BA45-174353718307}" presName="circleB" presStyleLbl="node1" presStyleIdx="7" presStyleCnt="12" custLinFactNeighborX="16885" custLinFactNeighborY="39352"/>
      <dgm:spPr/>
    </dgm:pt>
    <dgm:pt modelId="{CA51DB33-8319-4CAF-A54D-273057FE5F70}" type="pres">
      <dgm:prSet presAssocID="{1EB3FE9F-1B45-4460-BA45-174353718307}" presName="spaceB" presStyleCnt="0"/>
      <dgm:spPr/>
    </dgm:pt>
    <dgm:pt modelId="{BB164980-DEDB-453C-8EEA-083301A012D6}" type="pres">
      <dgm:prSet presAssocID="{D7CD906C-66C9-49CB-AE82-77E50AB085B2}" presName="space" presStyleCnt="0"/>
      <dgm:spPr/>
    </dgm:pt>
    <dgm:pt modelId="{5D06000C-4737-4FCD-832A-8B38CBBC34F6}" type="pres">
      <dgm:prSet presAssocID="{A22FC53C-6010-4629-BDC1-25C6DAB52F11}" presName="compositeA" presStyleCnt="0"/>
      <dgm:spPr/>
    </dgm:pt>
    <dgm:pt modelId="{FFAE11A4-1182-42BB-A5C2-AD3E8B26403F}" type="pres">
      <dgm:prSet presAssocID="{A22FC53C-6010-4629-BDC1-25C6DAB52F11}" presName="textA" presStyleLbl="revTx" presStyleIdx="8" presStyleCnt="12" custLinFactNeighborY="4218">
        <dgm:presLayoutVars>
          <dgm:bulletEnabled val="1"/>
        </dgm:presLayoutVars>
      </dgm:prSet>
      <dgm:spPr/>
    </dgm:pt>
    <dgm:pt modelId="{9BEDE041-4E1E-453C-B52F-6D4FEB13B6C4}" type="pres">
      <dgm:prSet presAssocID="{A22FC53C-6010-4629-BDC1-25C6DAB52F11}" presName="circleA" presStyleLbl="node1" presStyleIdx="8" presStyleCnt="12" custLinFactNeighborX="29970" custLinFactNeighborY="39237"/>
      <dgm:spPr/>
    </dgm:pt>
    <dgm:pt modelId="{B81F1E49-D771-4C16-ACC5-FCFE70A3C3CE}" type="pres">
      <dgm:prSet presAssocID="{A22FC53C-6010-4629-BDC1-25C6DAB52F11}" presName="spaceA" presStyleCnt="0"/>
      <dgm:spPr/>
    </dgm:pt>
    <dgm:pt modelId="{B884AD45-091E-4A08-ACDC-2A3DAAB346E5}" type="pres">
      <dgm:prSet presAssocID="{87FD66DC-BD58-4A22-B664-98E9BEE42607}" presName="space" presStyleCnt="0"/>
      <dgm:spPr/>
    </dgm:pt>
    <dgm:pt modelId="{7F0FCAEF-6FE5-4B93-B921-075171D4F1C9}" type="pres">
      <dgm:prSet presAssocID="{BD285963-1E0A-4649-9AF7-BE74257401FD}" presName="compositeB" presStyleCnt="0"/>
      <dgm:spPr/>
    </dgm:pt>
    <dgm:pt modelId="{4868CDE1-59B3-4ED9-80BF-8E3FB757344A}" type="pres">
      <dgm:prSet presAssocID="{BD285963-1E0A-4649-9AF7-BE74257401FD}" presName="textB" presStyleLbl="revTx" presStyleIdx="9" presStyleCnt="12" custLinFactNeighborX="7230">
        <dgm:presLayoutVars>
          <dgm:bulletEnabled val="1"/>
        </dgm:presLayoutVars>
      </dgm:prSet>
      <dgm:spPr/>
    </dgm:pt>
    <dgm:pt modelId="{10F42B90-D6D7-48F0-BF8E-797514434ED5}" type="pres">
      <dgm:prSet presAssocID="{BD285963-1E0A-4649-9AF7-BE74257401FD}" presName="circleB" presStyleLbl="node1" presStyleIdx="9" presStyleCnt="12" custLinFactNeighborX="19698" custLinFactNeighborY="42123"/>
      <dgm:spPr/>
    </dgm:pt>
    <dgm:pt modelId="{8D6E255C-2776-41A3-9188-926304253758}" type="pres">
      <dgm:prSet presAssocID="{BD285963-1E0A-4649-9AF7-BE74257401FD}" presName="spaceB" presStyleCnt="0"/>
      <dgm:spPr/>
    </dgm:pt>
    <dgm:pt modelId="{C222DACA-3AF2-4036-8FBD-5D451BAA24DC}" type="pres">
      <dgm:prSet presAssocID="{D8E9040B-2C86-4C79-A3BD-6C6534A64651}" presName="space" presStyleCnt="0"/>
      <dgm:spPr/>
    </dgm:pt>
    <dgm:pt modelId="{A53EF480-F1A6-4D19-94A9-11834351A9A4}" type="pres">
      <dgm:prSet presAssocID="{0C4F6479-BBCF-4963-B09D-36C75CA9579A}" presName="compositeA" presStyleCnt="0"/>
      <dgm:spPr/>
    </dgm:pt>
    <dgm:pt modelId="{F5132414-B79E-4FFB-9313-8F44E88B76AE}" type="pres">
      <dgm:prSet presAssocID="{0C4F6479-BBCF-4963-B09D-36C75CA9579A}" presName="textA" presStyleLbl="revTx" presStyleIdx="10" presStyleCnt="12" custLinFactNeighborY="4218">
        <dgm:presLayoutVars>
          <dgm:bulletEnabled val="1"/>
        </dgm:presLayoutVars>
      </dgm:prSet>
      <dgm:spPr/>
    </dgm:pt>
    <dgm:pt modelId="{AFAF5240-CBED-4CCA-AC2B-3AB387DB7AD2}" type="pres">
      <dgm:prSet presAssocID="{0C4F6479-BBCF-4963-B09D-36C75CA9579A}" presName="circleA" presStyleLbl="node1" presStyleIdx="10" presStyleCnt="12" custLinFactNeighborX="19701" custLinFactNeighborY="40169"/>
      <dgm:spPr/>
    </dgm:pt>
    <dgm:pt modelId="{9D7F35C2-4766-4A42-A082-250256BAC0A7}" type="pres">
      <dgm:prSet presAssocID="{0C4F6479-BBCF-4963-B09D-36C75CA9579A}" presName="spaceA" presStyleCnt="0"/>
      <dgm:spPr/>
    </dgm:pt>
    <dgm:pt modelId="{B595622F-BEAF-4DE5-B5EE-9ADDE56F370E}" type="pres">
      <dgm:prSet presAssocID="{EB09F2E1-3EAA-48CC-95C2-DF21D378252F}" presName="space" presStyleCnt="0"/>
      <dgm:spPr/>
    </dgm:pt>
    <dgm:pt modelId="{A13E1967-76EE-4A2D-A374-C1FF199E0489}" type="pres">
      <dgm:prSet presAssocID="{91A7E24D-C390-4338-A43E-C567674BF79F}" presName="compositeB" presStyleCnt="0"/>
      <dgm:spPr/>
    </dgm:pt>
    <dgm:pt modelId="{82B438BF-825F-47F6-B6B3-304E22613C27}" type="pres">
      <dgm:prSet presAssocID="{91A7E24D-C390-4338-A43E-C567674BF79F}" presName="textB" presStyleLbl="revTx" presStyleIdx="11" presStyleCnt="12" custLinFactNeighborX="15665">
        <dgm:presLayoutVars>
          <dgm:bulletEnabled val="1"/>
        </dgm:presLayoutVars>
      </dgm:prSet>
      <dgm:spPr/>
    </dgm:pt>
    <dgm:pt modelId="{A706ABDF-27CE-47EC-92DF-54FFFA2EEB5D}" type="pres">
      <dgm:prSet presAssocID="{91A7E24D-C390-4338-A43E-C567674BF79F}" presName="circleB" presStyleLbl="node1" presStyleIdx="11" presStyleCnt="12" custLinFactNeighborX="30953" custLinFactNeighborY="39395"/>
      <dgm:spPr/>
    </dgm:pt>
    <dgm:pt modelId="{4A1EFD1C-647B-42DF-A29E-4B9A9FFC091C}" type="pres">
      <dgm:prSet presAssocID="{91A7E24D-C390-4338-A43E-C567674BF79F}" presName="spaceB" presStyleCnt="0"/>
      <dgm:spPr/>
    </dgm:pt>
  </dgm:ptLst>
  <dgm:cxnLst>
    <dgm:cxn modelId="{F6AE5617-BA1A-41E1-B056-A4BC32EFA520}" srcId="{5CC7CF62-82B6-4527-810F-255B2DDBB762}" destId="{A22FC53C-6010-4629-BDC1-25C6DAB52F11}" srcOrd="8" destOrd="0" parTransId="{1487E9A4-2E10-4CB4-B5D7-B1E00F9BD36F}" sibTransId="{87FD66DC-BD58-4A22-B664-98E9BEE42607}"/>
    <dgm:cxn modelId="{A01D9C1A-2ABE-4C93-8068-D28E6ECDEEE1}" srcId="{5CC7CF62-82B6-4527-810F-255B2DDBB762}" destId="{F9B04B6E-3C66-4698-9EC6-7E897E6FE851}" srcOrd="3" destOrd="0" parTransId="{74D17F72-2D68-42A2-99D4-D8E13CB6D138}" sibTransId="{94FB7EF1-FEB6-4671-9844-37E117EEFA0C}"/>
    <dgm:cxn modelId="{141EEA28-7055-48A4-8191-B64225EAB9E3}" type="presOf" srcId="{B49E6A56-EFE7-455B-99DE-BB638FD4B2B3}" destId="{0365E8D7-9C9E-456A-91C6-62350CA54AAB}" srcOrd="0" destOrd="0" presId="urn:microsoft.com/office/officeart/2005/8/layout/hProcess11"/>
    <dgm:cxn modelId="{6D10152B-0BC5-4777-A384-A461A55CB0A5}" srcId="{5CC7CF62-82B6-4527-810F-255B2DDBB762}" destId="{BD285963-1E0A-4649-9AF7-BE74257401FD}" srcOrd="9" destOrd="0" parTransId="{948959F3-C533-4BB6-A6A7-F435C981E29D}" sibTransId="{D8E9040B-2C86-4C79-A3BD-6C6534A64651}"/>
    <dgm:cxn modelId="{1553062D-7943-4BFC-9262-A70224F9F6CB}" type="presOf" srcId="{16ED6324-F825-47DB-96D7-1F75F8037A7B}" destId="{FBC2EF02-1611-4B7F-A16A-487215CE0E66}" srcOrd="0" destOrd="0" presId="urn:microsoft.com/office/officeart/2005/8/layout/hProcess11"/>
    <dgm:cxn modelId="{F34A6D30-ED59-467F-BC84-F9D8E5815A8B}" srcId="{5CC7CF62-82B6-4527-810F-255B2DDBB762}" destId="{0C4F6479-BBCF-4963-B09D-36C75CA9579A}" srcOrd="10" destOrd="0" parTransId="{59343CC9-4540-4462-9013-8B3A9A1F4D3D}" sibTransId="{EB09F2E1-3EAA-48CC-95C2-DF21D378252F}"/>
    <dgm:cxn modelId="{2A6A9861-2218-4919-ABAA-BFD8585B6461}" type="presOf" srcId="{4B05693F-EED3-4101-8AFD-A12313646105}" destId="{91E7B935-C319-4784-814A-812EDC03C409}" srcOrd="0" destOrd="0" presId="urn:microsoft.com/office/officeart/2005/8/layout/hProcess11"/>
    <dgm:cxn modelId="{6672A946-1EE1-4835-A642-ACFB0ECD066B}" type="presOf" srcId="{5CC7CF62-82B6-4527-810F-255B2DDBB762}" destId="{0CB67698-0211-490F-B3C6-F392E41CF51E}" srcOrd="0" destOrd="0" presId="urn:microsoft.com/office/officeart/2005/8/layout/hProcess11"/>
    <dgm:cxn modelId="{A837A968-FFE0-492C-A675-84BE4B8FAF83}" srcId="{5CC7CF62-82B6-4527-810F-255B2DDBB762}" destId="{4782B789-00AF-4698-AEF1-05361A78831A}" srcOrd="2" destOrd="0" parTransId="{0B49DCB2-C11F-4330-97AA-B83C6EFAE37D}" sibTransId="{FBD4D4D2-6F0E-417B-BD33-525097D561DB}"/>
    <dgm:cxn modelId="{31030A6C-4B56-4310-A3F7-152716E9E480}" type="presOf" srcId="{0C4F6479-BBCF-4963-B09D-36C75CA9579A}" destId="{F5132414-B79E-4FFB-9313-8F44E88B76AE}" srcOrd="0" destOrd="0" presId="urn:microsoft.com/office/officeart/2005/8/layout/hProcess11"/>
    <dgm:cxn modelId="{746C8C55-4DE5-426E-83C0-7600B077E374}" type="presOf" srcId="{BD285963-1E0A-4649-9AF7-BE74257401FD}" destId="{4868CDE1-59B3-4ED9-80BF-8E3FB757344A}" srcOrd="0" destOrd="0" presId="urn:microsoft.com/office/officeart/2005/8/layout/hProcess11"/>
    <dgm:cxn modelId="{D71CBB59-2DCD-4797-84B9-DDFA50F2507B}" srcId="{5CC7CF62-82B6-4527-810F-255B2DDBB762}" destId="{B49E6A56-EFE7-455B-99DE-BB638FD4B2B3}" srcOrd="5" destOrd="0" parTransId="{C58CD7B6-3146-40F1-BE82-4E7B3294A7E4}" sibTransId="{D1161DFC-8C9B-4BCD-828D-519D00B0463B}"/>
    <dgm:cxn modelId="{0446B984-84E9-43BF-94CF-93A870EF4DE8}" srcId="{5CC7CF62-82B6-4527-810F-255B2DDBB762}" destId="{16ED6324-F825-47DB-96D7-1F75F8037A7B}" srcOrd="1" destOrd="0" parTransId="{180B1145-8007-431B-9086-F6C4B4FFBA10}" sibTransId="{0336B336-29DB-46D7-A31C-441001B19C6D}"/>
    <dgm:cxn modelId="{678B3F91-6F11-49A4-BE54-EEF4B3F27D22}" srcId="{5CC7CF62-82B6-4527-810F-255B2DDBB762}" destId="{91A7E24D-C390-4338-A43E-C567674BF79F}" srcOrd="11" destOrd="0" parTransId="{E9F0B2D2-3CE8-40C4-8217-9ABDD00317E0}" sibTransId="{EAAF61AA-38BB-4EF0-AA0C-4475B30BDA27}"/>
    <dgm:cxn modelId="{27357C9C-53B2-4B47-894B-25B151D9F974}" srcId="{5CC7CF62-82B6-4527-810F-255B2DDBB762}" destId="{4B05693F-EED3-4101-8AFD-A12313646105}" srcOrd="4" destOrd="0" parTransId="{B74B941E-599D-46A9-8181-0C6FA95381D3}" sibTransId="{2C733761-9CE6-46C6-A0CE-2CF20C0134EC}"/>
    <dgm:cxn modelId="{537BE89F-96BD-4369-9B9F-3C882AF0ECF6}" type="presOf" srcId="{91A7E24D-C390-4338-A43E-C567674BF79F}" destId="{82B438BF-825F-47F6-B6B3-304E22613C27}" srcOrd="0" destOrd="0" presId="urn:microsoft.com/office/officeart/2005/8/layout/hProcess11"/>
    <dgm:cxn modelId="{9B2736A2-174D-46D3-8789-DF37E6473FE9}" type="presOf" srcId="{A22FC53C-6010-4629-BDC1-25C6DAB52F11}" destId="{FFAE11A4-1182-42BB-A5C2-AD3E8B26403F}" srcOrd="0" destOrd="0" presId="urn:microsoft.com/office/officeart/2005/8/layout/hProcess11"/>
    <dgm:cxn modelId="{65F0A1A3-94DF-45D3-A635-C7F5C5948950}" srcId="{5CC7CF62-82B6-4527-810F-255B2DDBB762}" destId="{1EB3FE9F-1B45-4460-BA45-174353718307}" srcOrd="7" destOrd="0" parTransId="{5EC990AE-DE96-45A4-894A-18A985F241D7}" sibTransId="{D7CD906C-66C9-49CB-AE82-77E50AB085B2}"/>
    <dgm:cxn modelId="{D8BE7FA5-69E3-463E-AD4F-0AEEAE4E1F4C}" srcId="{5CC7CF62-82B6-4527-810F-255B2DDBB762}" destId="{5808BC3C-D20F-4553-B1F2-1B7AF7783BBB}" srcOrd="6" destOrd="0" parTransId="{44C6B929-3AE5-454E-AC10-1B22DD6BD52F}" sibTransId="{5F696F89-2E44-44FF-8BAC-072F629A8FA0}"/>
    <dgm:cxn modelId="{B0A976BD-3EC0-45D3-8565-625012525E0F}" type="presOf" srcId="{B47C50D5-7612-4FF1-BEFB-C8C127D14126}" destId="{E98C9F06-5242-4F94-8D39-90CBBD61476C}" srcOrd="0" destOrd="0" presId="urn:microsoft.com/office/officeart/2005/8/layout/hProcess11"/>
    <dgm:cxn modelId="{75A0C9BE-967F-408B-9F10-8922CE0985B0}" type="presOf" srcId="{5808BC3C-D20F-4553-B1F2-1B7AF7783BBB}" destId="{A9B269EE-7F34-460E-9C79-2551CE6A631A}" srcOrd="0" destOrd="0" presId="urn:microsoft.com/office/officeart/2005/8/layout/hProcess11"/>
    <dgm:cxn modelId="{56753AD5-78D6-45FA-94C3-2826F10D5B83}" srcId="{5CC7CF62-82B6-4527-810F-255B2DDBB762}" destId="{B47C50D5-7612-4FF1-BEFB-C8C127D14126}" srcOrd="0" destOrd="0" parTransId="{0C60053F-8414-4521-85B0-E62C87EBE010}" sibTransId="{EB3B853F-3CE5-4822-AA27-2095164CC5C2}"/>
    <dgm:cxn modelId="{171814ED-99BE-4E99-87F6-F4E3CAAD7C67}" type="presOf" srcId="{4782B789-00AF-4698-AEF1-05361A78831A}" destId="{7F9E8F5E-D61B-4F70-A7CB-5B9F8CAAA919}" srcOrd="0" destOrd="0" presId="urn:microsoft.com/office/officeart/2005/8/layout/hProcess11"/>
    <dgm:cxn modelId="{1B2E0CF4-A660-4CCD-ABE6-7E33BCCCAC3D}" type="presOf" srcId="{F9B04B6E-3C66-4698-9EC6-7E897E6FE851}" destId="{1093341D-C6D0-46EF-8D81-92FC49A1DE8E}" srcOrd="0" destOrd="0" presId="urn:microsoft.com/office/officeart/2005/8/layout/hProcess11"/>
    <dgm:cxn modelId="{C767BCF7-120A-4DE9-8130-D23318AC28B5}" type="presOf" srcId="{1EB3FE9F-1B45-4460-BA45-174353718307}" destId="{A57A738F-9A77-4039-8706-C60D05503FC0}" srcOrd="0" destOrd="0" presId="urn:microsoft.com/office/officeart/2005/8/layout/hProcess11"/>
    <dgm:cxn modelId="{ECC2201A-BB3C-4DA4-9955-9B346B6BB237}" type="presParOf" srcId="{0CB67698-0211-490F-B3C6-F392E41CF51E}" destId="{249AEA08-CE02-40BD-A039-350E562D69C0}" srcOrd="0" destOrd="0" presId="urn:microsoft.com/office/officeart/2005/8/layout/hProcess11"/>
    <dgm:cxn modelId="{DB7D3776-C905-4769-82A9-2A6C21DF52AA}" type="presParOf" srcId="{0CB67698-0211-490F-B3C6-F392E41CF51E}" destId="{4DCAB580-1853-4FB1-8F41-A623D39156A6}" srcOrd="1" destOrd="0" presId="urn:microsoft.com/office/officeart/2005/8/layout/hProcess11"/>
    <dgm:cxn modelId="{3D255BDB-DDDD-4699-8724-17692CFF9062}" type="presParOf" srcId="{4DCAB580-1853-4FB1-8F41-A623D39156A6}" destId="{4F7ED842-45EA-42B4-A1FC-F31CCFFB6308}" srcOrd="0" destOrd="0" presId="urn:microsoft.com/office/officeart/2005/8/layout/hProcess11"/>
    <dgm:cxn modelId="{4AD60D1B-35A3-4A89-92F0-715074D8212D}" type="presParOf" srcId="{4F7ED842-45EA-42B4-A1FC-F31CCFFB6308}" destId="{E98C9F06-5242-4F94-8D39-90CBBD61476C}" srcOrd="0" destOrd="0" presId="urn:microsoft.com/office/officeart/2005/8/layout/hProcess11"/>
    <dgm:cxn modelId="{A1B37C25-6667-466B-8BF4-7B0AA4523A03}" type="presParOf" srcId="{4F7ED842-45EA-42B4-A1FC-F31CCFFB6308}" destId="{C0804F2B-1D64-4961-8F10-48AEF7E4F0EA}" srcOrd="1" destOrd="0" presId="urn:microsoft.com/office/officeart/2005/8/layout/hProcess11"/>
    <dgm:cxn modelId="{607591CD-CCCA-4CAA-8919-614065E6B443}" type="presParOf" srcId="{4F7ED842-45EA-42B4-A1FC-F31CCFFB6308}" destId="{D73F5692-F9B4-422A-83B5-CFB4660BD12B}" srcOrd="2" destOrd="0" presId="urn:microsoft.com/office/officeart/2005/8/layout/hProcess11"/>
    <dgm:cxn modelId="{0E644305-8E24-4C79-9BBE-C78D8BD6B4A9}" type="presParOf" srcId="{4DCAB580-1853-4FB1-8F41-A623D39156A6}" destId="{D2D351EA-B8D3-419E-A424-5BC18306C1AC}" srcOrd="1" destOrd="0" presId="urn:microsoft.com/office/officeart/2005/8/layout/hProcess11"/>
    <dgm:cxn modelId="{32110BAB-DFFE-4A3C-8EC7-B3FE68916537}" type="presParOf" srcId="{4DCAB580-1853-4FB1-8F41-A623D39156A6}" destId="{2E3D3318-E5F3-4676-8F54-CD60EBA4B045}" srcOrd="2" destOrd="0" presId="urn:microsoft.com/office/officeart/2005/8/layout/hProcess11"/>
    <dgm:cxn modelId="{A5D5331C-C54F-4DC0-AF02-47041BCFB462}" type="presParOf" srcId="{2E3D3318-E5F3-4676-8F54-CD60EBA4B045}" destId="{FBC2EF02-1611-4B7F-A16A-487215CE0E66}" srcOrd="0" destOrd="0" presId="urn:microsoft.com/office/officeart/2005/8/layout/hProcess11"/>
    <dgm:cxn modelId="{A5A1312A-66C9-42A9-B276-475BAB20744A}" type="presParOf" srcId="{2E3D3318-E5F3-4676-8F54-CD60EBA4B045}" destId="{5BF6BAB6-1C8D-4935-8409-9012F88741A2}" srcOrd="1" destOrd="0" presId="urn:microsoft.com/office/officeart/2005/8/layout/hProcess11"/>
    <dgm:cxn modelId="{F611A448-E47B-4128-A6CF-EC200E5D2615}" type="presParOf" srcId="{2E3D3318-E5F3-4676-8F54-CD60EBA4B045}" destId="{E24DC492-F60B-402C-83D3-87CD7DC5D35E}" srcOrd="2" destOrd="0" presId="urn:microsoft.com/office/officeart/2005/8/layout/hProcess11"/>
    <dgm:cxn modelId="{07250417-53E0-4CF4-8BB6-F94297EA5ABF}" type="presParOf" srcId="{4DCAB580-1853-4FB1-8F41-A623D39156A6}" destId="{998C1F2F-BEE0-497E-9754-FC7739EBD007}" srcOrd="3" destOrd="0" presId="urn:microsoft.com/office/officeart/2005/8/layout/hProcess11"/>
    <dgm:cxn modelId="{49B6955C-720A-419B-AE48-7BAB01CA695D}" type="presParOf" srcId="{4DCAB580-1853-4FB1-8F41-A623D39156A6}" destId="{97CBBBC2-6694-4A28-9EDE-779D5A1F164B}" srcOrd="4" destOrd="0" presId="urn:microsoft.com/office/officeart/2005/8/layout/hProcess11"/>
    <dgm:cxn modelId="{E10ED114-68E2-4963-97C2-AA39FF544A99}" type="presParOf" srcId="{97CBBBC2-6694-4A28-9EDE-779D5A1F164B}" destId="{7F9E8F5E-D61B-4F70-A7CB-5B9F8CAAA919}" srcOrd="0" destOrd="0" presId="urn:microsoft.com/office/officeart/2005/8/layout/hProcess11"/>
    <dgm:cxn modelId="{6AA93150-3F6A-4E97-8575-68FC67B5B742}" type="presParOf" srcId="{97CBBBC2-6694-4A28-9EDE-779D5A1F164B}" destId="{29A08A54-E013-4A2F-A274-7EF98BC6C1A2}" srcOrd="1" destOrd="0" presId="urn:microsoft.com/office/officeart/2005/8/layout/hProcess11"/>
    <dgm:cxn modelId="{298278C5-0C51-41FA-B48A-94D26FA29687}" type="presParOf" srcId="{97CBBBC2-6694-4A28-9EDE-779D5A1F164B}" destId="{6407C6F5-85A7-4198-8300-58EF61BABD17}" srcOrd="2" destOrd="0" presId="urn:microsoft.com/office/officeart/2005/8/layout/hProcess11"/>
    <dgm:cxn modelId="{F104978F-4064-4E42-8C67-91508A49738F}" type="presParOf" srcId="{4DCAB580-1853-4FB1-8F41-A623D39156A6}" destId="{A3EC8ADB-DE51-4F2D-BB73-99CD25C7C91D}" srcOrd="5" destOrd="0" presId="urn:microsoft.com/office/officeart/2005/8/layout/hProcess11"/>
    <dgm:cxn modelId="{C01C42BB-A01B-46A8-9F88-8280A2DFECD2}" type="presParOf" srcId="{4DCAB580-1853-4FB1-8F41-A623D39156A6}" destId="{539A93CA-A18B-462A-9EBE-49391A0F6B30}" srcOrd="6" destOrd="0" presId="urn:microsoft.com/office/officeart/2005/8/layout/hProcess11"/>
    <dgm:cxn modelId="{E7AAD9DB-A496-4C68-BD32-B441DD41AAC5}" type="presParOf" srcId="{539A93CA-A18B-462A-9EBE-49391A0F6B30}" destId="{1093341D-C6D0-46EF-8D81-92FC49A1DE8E}" srcOrd="0" destOrd="0" presId="urn:microsoft.com/office/officeart/2005/8/layout/hProcess11"/>
    <dgm:cxn modelId="{8FC6E09A-AA43-4542-8864-E42D19D4A91C}" type="presParOf" srcId="{539A93CA-A18B-462A-9EBE-49391A0F6B30}" destId="{41729008-9517-49BB-8BDB-3424FEAFCCA1}" srcOrd="1" destOrd="0" presId="urn:microsoft.com/office/officeart/2005/8/layout/hProcess11"/>
    <dgm:cxn modelId="{F9A6142D-3C08-462B-AC91-68DD015AA62D}" type="presParOf" srcId="{539A93CA-A18B-462A-9EBE-49391A0F6B30}" destId="{78F02EE5-25E2-413E-8C0E-46787FA1B71C}" srcOrd="2" destOrd="0" presId="urn:microsoft.com/office/officeart/2005/8/layout/hProcess11"/>
    <dgm:cxn modelId="{7E27E3A2-0B36-445B-800E-73C2590B8B78}" type="presParOf" srcId="{4DCAB580-1853-4FB1-8F41-A623D39156A6}" destId="{6264CCAC-6971-42D5-88B3-1DE786715D0D}" srcOrd="7" destOrd="0" presId="urn:microsoft.com/office/officeart/2005/8/layout/hProcess11"/>
    <dgm:cxn modelId="{E1D5C0AB-FD83-4A96-B034-CD3D1E207476}" type="presParOf" srcId="{4DCAB580-1853-4FB1-8F41-A623D39156A6}" destId="{BE20756C-F43A-4CA8-A112-DE7AD590CA73}" srcOrd="8" destOrd="0" presId="urn:microsoft.com/office/officeart/2005/8/layout/hProcess11"/>
    <dgm:cxn modelId="{E7545A22-C042-4C31-AD36-D107D3C1094E}" type="presParOf" srcId="{BE20756C-F43A-4CA8-A112-DE7AD590CA73}" destId="{91E7B935-C319-4784-814A-812EDC03C409}" srcOrd="0" destOrd="0" presId="urn:microsoft.com/office/officeart/2005/8/layout/hProcess11"/>
    <dgm:cxn modelId="{03F470E5-FCF7-4E5D-9E79-43ACFA105FB9}" type="presParOf" srcId="{BE20756C-F43A-4CA8-A112-DE7AD590CA73}" destId="{9D12656F-20F1-4624-A415-84CB25A9762F}" srcOrd="1" destOrd="0" presId="urn:microsoft.com/office/officeart/2005/8/layout/hProcess11"/>
    <dgm:cxn modelId="{174C3543-F6C0-434F-846A-9C0EB7338643}" type="presParOf" srcId="{BE20756C-F43A-4CA8-A112-DE7AD590CA73}" destId="{9127E567-66E5-43CB-AD19-B4761CE20C04}" srcOrd="2" destOrd="0" presId="urn:microsoft.com/office/officeart/2005/8/layout/hProcess11"/>
    <dgm:cxn modelId="{3F31106E-0BA6-4FF4-85A0-D28AE9760160}" type="presParOf" srcId="{4DCAB580-1853-4FB1-8F41-A623D39156A6}" destId="{4907FE6C-CCCA-4630-B883-008D351CD738}" srcOrd="9" destOrd="0" presId="urn:microsoft.com/office/officeart/2005/8/layout/hProcess11"/>
    <dgm:cxn modelId="{C88EA8D4-DF15-4923-AB41-73CB160FC059}" type="presParOf" srcId="{4DCAB580-1853-4FB1-8F41-A623D39156A6}" destId="{636A1ECC-94E5-40FA-8790-9C338A202342}" srcOrd="10" destOrd="0" presId="urn:microsoft.com/office/officeart/2005/8/layout/hProcess11"/>
    <dgm:cxn modelId="{51A81B83-6C10-467F-A50E-BC9C5D660B86}" type="presParOf" srcId="{636A1ECC-94E5-40FA-8790-9C338A202342}" destId="{0365E8D7-9C9E-456A-91C6-62350CA54AAB}" srcOrd="0" destOrd="0" presId="urn:microsoft.com/office/officeart/2005/8/layout/hProcess11"/>
    <dgm:cxn modelId="{5FBBE955-7302-436F-88A8-3527236A5D92}" type="presParOf" srcId="{636A1ECC-94E5-40FA-8790-9C338A202342}" destId="{0930B9A2-CCDE-4E44-8634-FF4409CF8D18}" srcOrd="1" destOrd="0" presId="urn:microsoft.com/office/officeart/2005/8/layout/hProcess11"/>
    <dgm:cxn modelId="{B39010DB-3A70-4F96-9E69-F8B6CF513B65}" type="presParOf" srcId="{636A1ECC-94E5-40FA-8790-9C338A202342}" destId="{E441D4F4-F28D-4428-9E0C-77E8CC21EDC2}" srcOrd="2" destOrd="0" presId="urn:microsoft.com/office/officeart/2005/8/layout/hProcess11"/>
    <dgm:cxn modelId="{EDC772F7-2A92-47B7-94ED-C3D6B000F57E}" type="presParOf" srcId="{4DCAB580-1853-4FB1-8F41-A623D39156A6}" destId="{21FC6E84-228D-4F62-B79D-CD4CC8A280EE}" srcOrd="11" destOrd="0" presId="urn:microsoft.com/office/officeart/2005/8/layout/hProcess11"/>
    <dgm:cxn modelId="{2219DA42-9E18-4823-BC9E-2769DB64D669}" type="presParOf" srcId="{4DCAB580-1853-4FB1-8F41-A623D39156A6}" destId="{4B50108E-771C-4653-ACD5-9AEDF34097DE}" srcOrd="12" destOrd="0" presId="urn:microsoft.com/office/officeart/2005/8/layout/hProcess11"/>
    <dgm:cxn modelId="{BCA46FCE-C6E5-4A83-9B28-FB3FBBBC8B44}" type="presParOf" srcId="{4B50108E-771C-4653-ACD5-9AEDF34097DE}" destId="{A9B269EE-7F34-460E-9C79-2551CE6A631A}" srcOrd="0" destOrd="0" presId="urn:microsoft.com/office/officeart/2005/8/layout/hProcess11"/>
    <dgm:cxn modelId="{7C03EE4A-7D0B-492C-B67D-0C3DDA99A139}" type="presParOf" srcId="{4B50108E-771C-4653-ACD5-9AEDF34097DE}" destId="{736600D5-8AC1-4886-87C2-6F586BA3D1FD}" srcOrd="1" destOrd="0" presId="urn:microsoft.com/office/officeart/2005/8/layout/hProcess11"/>
    <dgm:cxn modelId="{9A37DD60-C6F1-4E0D-AC67-DF3B24B64684}" type="presParOf" srcId="{4B50108E-771C-4653-ACD5-9AEDF34097DE}" destId="{56012F31-71B1-4DAF-93D7-A7D44DF03418}" srcOrd="2" destOrd="0" presId="urn:microsoft.com/office/officeart/2005/8/layout/hProcess11"/>
    <dgm:cxn modelId="{63E69E39-56AE-4BCB-9235-56291F39C803}" type="presParOf" srcId="{4DCAB580-1853-4FB1-8F41-A623D39156A6}" destId="{A1FE34EC-8278-4903-A2F7-D79472AA8D17}" srcOrd="13" destOrd="0" presId="urn:microsoft.com/office/officeart/2005/8/layout/hProcess11"/>
    <dgm:cxn modelId="{34D9205F-35C0-4145-866B-5C1F78E52FEB}" type="presParOf" srcId="{4DCAB580-1853-4FB1-8F41-A623D39156A6}" destId="{19A3199D-6A93-489B-81B8-B89CB8A94554}" srcOrd="14" destOrd="0" presId="urn:microsoft.com/office/officeart/2005/8/layout/hProcess11"/>
    <dgm:cxn modelId="{219CCB04-8CBA-45E3-A4EE-EDD6ABA9A27C}" type="presParOf" srcId="{19A3199D-6A93-489B-81B8-B89CB8A94554}" destId="{A57A738F-9A77-4039-8706-C60D05503FC0}" srcOrd="0" destOrd="0" presId="urn:microsoft.com/office/officeart/2005/8/layout/hProcess11"/>
    <dgm:cxn modelId="{2CC517C1-8D50-4A42-AC7A-CD7BC9881556}" type="presParOf" srcId="{19A3199D-6A93-489B-81B8-B89CB8A94554}" destId="{CD79D8D3-C67C-413D-B0AC-0F9DF57A219C}" srcOrd="1" destOrd="0" presId="urn:microsoft.com/office/officeart/2005/8/layout/hProcess11"/>
    <dgm:cxn modelId="{A69AC1BB-4B05-4663-A270-1DDDAA541A32}" type="presParOf" srcId="{19A3199D-6A93-489B-81B8-B89CB8A94554}" destId="{CA51DB33-8319-4CAF-A54D-273057FE5F70}" srcOrd="2" destOrd="0" presId="urn:microsoft.com/office/officeart/2005/8/layout/hProcess11"/>
    <dgm:cxn modelId="{581DFAEC-A00F-4DB6-8DD7-CD75CA676C3C}" type="presParOf" srcId="{4DCAB580-1853-4FB1-8F41-A623D39156A6}" destId="{BB164980-DEDB-453C-8EEA-083301A012D6}" srcOrd="15" destOrd="0" presId="urn:microsoft.com/office/officeart/2005/8/layout/hProcess11"/>
    <dgm:cxn modelId="{BFA47D12-9E7B-4760-A278-831253BC59FD}" type="presParOf" srcId="{4DCAB580-1853-4FB1-8F41-A623D39156A6}" destId="{5D06000C-4737-4FCD-832A-8B38CBBC34F6}" srcOrd="16" destOrd="0" presId="urn:microsoft.com/office/officeart/2005/8/layout/hProcess11"/>
    <dgm:cxn modelId="{E1F4E1E2-F422-4B98-AEAB-34496E639EB3}" type="presParOf" srcId="{5D06000C-4737-4FCD-832A-8B38CBBC34F6}" destId="{FFAE11A4-1182-42BB-A5C2-AD3E8B26403F}" srcOrd="0" destOrd="0" presId="urn:microsoft.com/office/officeart/2005/8/layout/hProcess11"/>
    <dgm:cxn modelId="{3F145234-840B-4B47-9E98-7918212CEB7B}" type="presParOf" srcId="{5D06000C-4737-4FCD-832A-8B38CBBC34F6}" destId="{9BEDE041-4E1E-453C-B52F-6D4FEB13B6C4}" srcOrd="1" destOrd="0" presId="urn:microsoft.com/office/officeart/2005/8/layout/hProcess11"/>
    <dgm:cxn modelId="{3F4CDAE1-6B00-4367-9AE3-81BD94F24362}" type="presParOf" srcId="{5D06000C-4737-4FCD-832A-8B38CBBC34F6}" destId="{B81F1E49-D771-4C16-ACC5-FCFE70A3C3CE}" srcOrd="2" destOrd="0" presId="urn:microsoft.com/office/officeart/2005/8/layout/hProcess11"/>
    <dgm:cxn modelId="{B20CCE2D-6A86-4ECA-A005-F89BB5BE0D1B}" type="presParOf" srcId="{4DCAB580-1853-4FB1-8F41-A623D39156A6}" destId="{B884AD45-091E-4A08-ACDC-2A3DAAB346E5}" srcOrd="17" destOrd="0" presId="urn:microsoft.com/office/officeart/2005/8/layout/hProcess11"/>
    <dgm:cxn modelId="{611A7772-2D88-42DA-8854-FCF052F4AFFC}" type="presParOf" srcId="{4DCAB580-1853-4FB1-8F41-A623D39156A6}" destId="{7F0FCAEF-6FE5-4B93-B921-075171D4F1C9}" srcOrd="18" destOrd="0" presId="urn:microsoft.com/office/officeart/2005/8/layout/hProcess11"/>
    <dgm:cxn modelId="{20B8DE53-91DD-4392-B497-436549913551}" type="presParOf" srcId="{7F0FCAEF-6FE5-4B93-B921-075171D4F1C9}" destId="{4868CDE1-59B3-4ED9-80BF-8E3FB757344A}" srcOrd="0" destOrd="0" presId="urn:microsoft.com/office/officeart/2005/8/layout/hProcess11"/>
    <dgm:cxn modelId="{4438D923-8BC5-49D0-904B-E8C4E4823869}" type="presParOf" srcId="{7F0FCAEF-6FE5-4B93-B921-075171D4F1C9}" destId="{10F42B90-D6D7-48F0-BF8E-797514434ED5}" srcOrd="1" destOrd="0" presId="urn:microsoft.com/office/officeart/2005/8/layout/hProcess11"/>
    <dgm:cxn modelId="{9BD88B7E-E285-4C9A-862E-2027ED9F8406}" type="presParOf" srcId="{7F0FCAEF-6FE5-4B93-B921-075171D4F1C9}" destId="{8D6E255C-2776-41A3-9188-926304253758}" srcOrd="2" destOrd="0" presId="urn:microsoft.com/office/officeart/2005/8/layout/hProcess11"/>
    <dgm:cxn modelId="{E35C9ECF-0AB4-4B09-8B3E-EFB2EF44FB66}" type="presParOf" srcId="{4DCAB580-1853-4FB1-8F41-A623D39156A6}" destId="{C222DACA-3AF2-4036-8FBD-5D451BAA24DC}" srcOrd="19" destOrd="0" presId="urn:microsoft.com/office/officeart/2005/8/layout/hProcess11"/>
    <dgm:cxn modelId="{13352FC5-5917-429A-8AC3-C7F8E98335A6}" type="presParOf" srcId="{4DCAB580-1853-4FB1-8F41-A623D39156A6}" destId="{A53EF480-F1A6-4D19-94A9-11834351A9A4}" srcOrd="20" destOrd="0" presId="urn:microsoft.com/office/officeart/2005/8/layout/hProcess11"/>
    <dgm:cxn modelId="{6CC6BC2B-5628-498B-9618-90D55865ABF9}" type="presParOf" srcId="{A53EF480-F1A6-4D19-94A9-11834351A9A4}" destId="{F5132414-B79E-4FFB-9313-8F44E88B76AE}" srcOrd="0" destOrd="0" presId="urn:microsoft.com/office/officeart/2005/8/layout/hProcess11"/>
    <dgm:cxn modelId="{31B28DCA-4779-4B95-8D82-8CD11409F2A5}" type="presParOf" srcId="{A53EF480-F1A6-4D19-94A9-11834351A9A4}" destId="{AFAF5240-CBED-4CCA-AC2B-3AB387DB7AD2}" srcOrd="1" destOrd="0" presId="urn:microsoft.com/office/officeart/2005/8/layout/hProcess11"/>
    <dgm:cxn modelId="{42A59F4F-6FBE-4BA3-9FBF-EAAA1ABDF035}" type="presParOf" srcId="{A53EF480-F1A6-4D19-94A9-11834351A9A4}" destId="{9D7F35C2-4766-4A42-A082-250256BAC0A7}" srcOrd="2" destOrd="0" presId="urn:microsoft.com/office/officeart/2005/8/layout/hProcess11"/>
    <dgm:cxn modelId="{021FF9DB-6CBD-477B-A67B-DB5AE83390EB}" type="presParOf" srcId="{4DCAB580-1853-4FB1-8F41-A623D39156A6}" destId="{B595622F-BEAF-4DE5-B5EE-9ADDE56F370E}" srcOrd="21" destOrd="0" presId="urn:microsoft.com/office/officeart/2005/8/layout/hProcess11"/>
    <dgm:cxn modelId="{2A3DE79D-84EA-4359-8C24-EDEFF816E402}" type="presParOf" srcId="{4DCAB580-1853-4FB1-8F41-A623D39156A6}" destId="{A13E1967-76EE-4A2D-A374-C1FF199E0489}" srcOrd="22" destOrd="0" presId="urn:microsoft.com/office/officeart/2005/8/layout/hProcess11"/>
    <dgm:cxn modelId="{E8BCF3D1-5D77-4AF9-B0A1-9BE062C0AD4F}" type="presParOf" srcId="{A13E1967-76EE-4A2D-A374-C1FF199E0489}" destId="{82B438BF-825F-47F6-B6B3-304E22613C27}" srcOrd="0" destOrd="0" presId="urn:microsoft.com/office/officeart/2005/8/layout/hProcess11"/>
    <dgm:cxn modelId="{819754ED-5BDE-40EB-A94B-96E03CD2720F}" type="presParOf" srcId="{A13E1967-76EE-4A2D-A374-C1FF199E0489}" destId="{A706ABDF-27CE-47EC-92DF-54FFFA2EEB5D}" srcOrd="1" destOrd="0" presId="urn:microsoft.com/office/officeart/2005/8/layout/hProcess11"/>
    <dgm:cxn modelId="{EA2924C4-2D7E-4DB7-B3B0-644045E24629}" type="presParOf" srcId="{A13E1967-76EE-4A2D-A374-C1FF199E0489}" destId="{4A1EFD1C-647B-42DF-A29E-4B9A9FFC091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C76DE7-FB29-4955-A113-4B9A42CB5928}"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F963CCEF-F6CA-4406-B04B-7186A33FA240}">
      <dgm:prSet phldrT="[Text]" custT="1"/>
      <dgm:spPr/>
      <dgm:t>
        <a:bodyPr/>
        <a:lstStyle/>
        <a:p>
          <a:r>
            <a:rPr lang="en-US" sz="2200" b="1" dirty="0">
              <a:latin typeface="Cambria" panose="02040503050406030204" pitchFamily="18" charset="0"/>
              <a:ea typeface="Cambria" panose="02040503050406030204" pitchFamily="18" charset="0"/>
            </a:rPr>
            <a:t>Conditional Statements</a:t>
          </a:r>
        </a:p>
      </dgm:t>
    </dgm:pt>
    <dgm:pt modelId="{677C47F3-50A9-4D5B-BBDD-14D8221353B5}" type="parTrans" cxnId="{F0CA2E7E-EDC9-49CC-B528-0FF3109512F5}">
      <dgm:prSet/>
      <dgm:spPr/>
      <dgm:t>
        <a:bodyPr/>
        <a:lstStyle/>
        <a:p>
          <a:endParaRPr lang="en-US" sz="2400">
            <a:latin typeface="Cambria" panose="02040503050406030204" pitchFamily="18" charset="0"/>
            <a:ea typeface="Cambria" panose="02040503050406030204" pitchFamily="18" charset="0"/>
          </a:endParaRPr>
        </a:p>
      </dgm:t>
    </dgm:pt>
    <dgm:pt modelId="{1697BC71-7369-48BD-9773-45E3EAE933AC}" type="sibTrans" cxnId="{F0CA2E7E-EDC9-49CC-B528-0FF3109512F5}">
      <dgm:prSet/>
      <dgm:spPr/>
      <dgm:t>
        <a:bodyPr/>
        <a:lstStyle/>
        <a:p>
          <a:endParaRPr lang="en-US" sz="2400">
            <a:latin typeface="Cambria" panose="02040503050406030204" pitchFamily="18" charset="0"/>
            <a:ea typeface="Cambria" panose="02040503050406030204" pitchFamily="18" charset="0"/>
          </a:endParaRPr>
        </a:p>
      </dgm:t>
    </dgm:pt>
    <dgm:pt modelId="{EC17657E-85DA-4732-BF1F-06F168E4A143}">
      <dgm:prSet phldrT="[Text]" custT="1"/>
      <dgm:spPr>
        <a:ln>
          <a:solidFill>
            <a:srgbClr val="00B0F0"/>
          </a:solidFill>
        </a:ln>
      </dgm:spPr>
      <dgm:t>
        <a:bodyPr/>
        <a:lstStyle/>
        <a:p>
          <a:r>
            <a:rPr lang="en-US" sz="2200" dirty="0">
              <a:latin typeface="Cambria" panose="02040503050406030204" pitchFamily="18" charset="0"/>
              <a:ea typeface="Cambria" panose="02040503050406030204" pitchFamily="18" charset="0"/>
            </a:rPr>
            <a:t>If Statement</a:t>
          </a:r>
        </a:p>
      </dgm:t>
    </dgm:pt>
    <dgm:pt modelId="{D94BC90D-8C63-46EB-8B71-3BEBEB694D06}" type="parTrans" cxnId="{76AA4CC0-7EB5-437E-8F93-EDD06E5BFB63}">
      <dgm:prSet/>
      <dgm:spPr/>
      <dgm:t>
        <a:bodyPr/>
        <a:lstStyle/>
        <a:p>
          <a:endParaRPr lang="en-US" sz="2400">
            <a:latin typeface="Cambria" panose="02040503050406030204" pitchFamily="18" charset="0"/>
            <a:ea typeface="Cambria" panose="02040503050406030204" pitchFamily="18" charset="0"/>
          </a:endParaRPr>
        </a:p>
      </dgm:t>
    </dgm:pt>
    <dgm:pt modelId="{3B2EC8E3-8027-4D49-9CF5-E4DD43F00678}" type="sibTrans" cxnId="{76AA4CC0-7EB5-437E-8F93-EDD06E5BFB63}">
      <dgm:prSet/>
      <dgm:spPr/>
      <dgm:t>
        <a:bodyPr/>
        <a:lstStyle/>
        <a:p>
          <a:endParaRPr lang="en-US" sz="2400">
            <a:latin typeface="Cambria" panose="02040503050406030204" pitchFamily="18" charset="0"/>
            <a:ea typeface="Cambria" panose="02040503050406030204" pitchFamily="18" charset="0"/>
          </a:endParaRPr>
        </a:p>
      </dgm:t>
    </dgm:pt>
    <dgm:pt modelId="{F167268D-395A-4A9C-ADDD-AEA05B729415}">
      <dgm:prSet phldrT="[Text]" custT="1"/>
      <dgm:spPr>
        <a:ln>
          <a:solidFill>
            <a:srgbClr val="7030A0"/>
          </a:solidFill>
        </a:ln>
      </dgm:spPr>
      <dgm:t>
        <a:bodyPr/>
        <a:lstStyle/>
        <a:p>
          <a:r>
            <a:rPr lang="en-US" sz="2200" dirty="0">
              <a:latin typeface="Cambria" panose="02040503050406030204" pitchFamily="18" charset="0"/>
              <a:ea typeface="Cambria" panose="02040503050406030204" pitchFamily="18" charset="0"/>
            </a:rPr>
            <a:t>If-Else Statement</a:t>
          </a:r>
        </a:p>
      </dgm:t>
    </dgm:pt>
    <dgm:pt modelId="{BBF7671A-321E-44DB-8F05-2A3AAC4BA2F9}" type="parTrans" cxnId="{8A0A075A-42BB-4436-88AC-7D7EE35C4239}">
      <dgm:prSet/>
      <dgm:spPr/>
      <dgm:t>
        <a:bodyPr/>
        <a:lstStyle/>
        <a:p>
          <a:endParaRPr lang="en-US" sz="2400">
            <a:latin typeface="Cambria" panose="02040503050406030204" pitchFamily="18" charset="0"/>
            <a:ea typeface="Cambria" panose="02040503050406030204" pitchFamily="18" charset="0"/>
          </a:endParaRPr>
        </a:p>
      </dgm:t>
    </dgm:pt>
    <dgm:pt modelId="{27D0AEAB-887A-4C78-8B72-B6C58D161019}" type="sibTrans" cxnId="{8A0A075A-42BB-4436-88AC-7D7EE35C4239}">
      <dgm:prSet/>
      <dgm:spPr/>
      <dgm:t>
        <a:bodyPr/>
        <a:lstStyle/>
        <a:p>
          <a:endParaRPr lang="en-US" sz="2400">
            <a:latin typeface="Cambria" panose="02040503050406030204" pitchFamily="18" charset="0"/>
            <a:ea typeface="Cambria" panose="02040503050406030204" pitchFamily="18" charset="0"/>
          </a:endParaRPr>
        </a:p>
      </dgm:t>
    </dgm:pt>
    <dgm:pt modelId="{840E0709-84A1-494A-A78E-CD129693B0CB}">
      <dgm:prSet phldrT="[Text]" custT="1"/>
      <dgm:spPr>
        <a:ln>
          <a:solidFill>
            <a:schemeClr val="accent2"/>
          </a:solidFill>
        </a:ln>
      </dgm:spPr>
      <dgm:t>
        <a:bodyPr/>
        <a:lstStyle/>
        <a:p>
          <a:r>
            <a:rPr lang="en-US" sz="2200" dirty="0">
              <a:latin typeface="Cambria" panose="02040503050406030204" pitchFamily="18" charset="0"/>
              <a:ea typeface="Cambria" panose="02040503050406030204" pitchFamily="18" charset="0"/>
            </a:rPr>
            <a:t>If-Else-If or Ladder</a:t>
          </a:r>
        </a:p>
      </dgm:t>
    </dgm:pt>
    <dgm:pt modelId="{B598F538-80BA-40FE-AE96-14E1CED74E19}" type="parTrans" cxnId="{0F4948CA-51DE-4E20-A41D-29FCD6FB8920}">
      <dgm:prSet/>
      <dgm:spPr/>
      <dgm:t>
        <a:bodyPr/>
        <a:lstStyle/>
        <a:p>
          <a:endParaRPr lang="en-US" sz="2400">
            <a:latin typeface="Cambria" panose="02040503050406030204" pitchFamily="18" charset="0"/>
            <a:ea typeface="Cambria" panose="02040503050406030204" pitchFamily="18" charset="0"/>
          </a:endParaRPr>
        </a:p>
      </dgm:t>
    </dgm:pt>
    <dgm:pt modelId="{2DAF65CA-EC8B-4B1F-910F-6D82BDD9F883}" type="sibTrans" cxnId="{0F4948CA-51DE-4E20-A41D-29FCD6FB8920}">
      <dgm:prSet/>
      <dgm:spPr/>
      <dgm:t>
        <a:bodyPr/>
        <a:lstStyle/>
        <a:p>
          <a:endParaRPr lang="en-US" sz="2400">
            <a:latin typeface="Cambria" panose="02040503050406030204" pitchFamily="18" charset="0"/>
            <a:ea typeface="Cambria" panose="02040503050406030204" pitchFamily="18" charset="0"/>
          </a:endParaRPr>
        </a:p>
      </dgm:t>
    </dgm:pt>
    <dgm:pt modelId="{A63D1EA7-2643-41E9-8534-ADFC4576ACAA}">
      <dgm:prSet phldrT="[Text]" custT="1"/>
      <dgm:spPr>
        <a:ln>
          <a:solidFill>
            <a:srgbClr val="92D050"/>
          </a:solidFill>
        </a:ln>
      </dgm:spPr>
      <dgm:t>
        <a:bodyPr/>
        <a:lstStyle/>
        <a:p>
          <a:r>
            <a:rPr lang="en-US" sz="2200" dirty="0">
              <a:latin typeface="Cambria" panose="02040503050406030204" pitchFamily="18" charset="0"/>
              <a:ea typeface="Cambria" panose="02040503050406030204" pitchFamily="18" charset="0"/>
            </a:rPr>
            <a:t>Switch</a:t>
          </a:r>
        </a:p>
      </dgm:t>
    </dgm:pt>
    <dgm:pt modelId="{74384BF0-3234-45BC-8C0A-7EC2BC9D74C6}" type="parTrans" cxnId="{1F687327-0C59-4717-8A30-F64B13223EA2}">
      <dgm:prSet/>
      <dgm:spPr/>
      <dgm:t>
        <a:bodyPr/>
        <a:lstStyle/>
        <a:p>
          <a:endParaRPr lang="en-US" sz="2400">
            <a:latin typeface="Cambria" panose="02040503050406030204" pitchFamily="18" charset="0"/>
            <a:ea typeface="Cambria" panose="02040503050406030204" pitchFamily="18" charset="0"/>
          </a:endParaRPr>
        </a:p>
      </dgm:t>
    </dgm:pt>
    <dgm:pt modelId="{9430FF0F-4A2B-4D1A-B650-346CDB3FD303}" type="sibTrans" cxnId="{1F687327-0C59-4717-8A30-F64B13223EA2}">
      <dgm:prSet/>
      <dgm:spPr/>
      <dgm:t>
        <a:bodyPr/>
        <a:lstStyle/>
        <a:p>
          <a:endParaRPr lang="en-US" sz="2400">
            <a:latin typeface="Cambria" panose="02040503050406030204" pitchFamily="18" charset="0"/>
            <a:ea typeface="Cambria" panose="02040503050406030204" pitchFamily="18" charset="0"/>
          </a:endParaRPr>
        </a:p>
      </dgm:t>
    </dgm:pt>
    <dgm:pt modelId="{7B4E1F26-0E70-4907-9E73-713F48A4760B}" type="pres">
      <dgm:prSet presAssocID="{7AC76DE7-FB29-4955-A113-4B9A42CB5928}" presName="hierChild1" presStyleCnt="0">
        <dgm:presLayoutVars>
          <dgm:chPref val="1"/>
          <dgm:dir/>
          <dgm:animOne val="branch"/>
          <dgm:animLvl val="lvl"/>
          <dgm:resizeHandles/>
        </dgm:presLayoutVars>
      </dgm:prSet>
      <dgm:spPr/>
    </dgm:pt>
    <dgm:pt modelId="{E3BC4C86-6985-4AE6-BC99-C4E0D5910BCC}" type="pres">
      <dgm:prSet presAssocID="{F963CCEF-F6CA-4406-B04B-7186A33FA240}" presName="hierRoot1" presStyleCnt="0"/>
      <dgm:spPr/>
    </dgm:pt>
    <dgm:pt modelId="{EC5048BB-237C-4191-9781-950B2ABBE1FC}" type="pres">
      <dgm:prSet presAssocID="{F963CCEF-F6CA-4406-B04B-7186A33FA240}" presName="composite" presStyleCnt="0"/>
      <dgm:spPr/>
    </dgm:pt>
    <dgm:pt modelId="{122CD555-95FB-4A56-97BC-2C8246F6E7A2}" type="pres">
      <dgm:prSet presAssocID="{F963CCEF-F6CA-4406-B04B-7186A33FA240}" presName="background" presStyleLbl="node0" presStyleIdx="0" presStyleCnt="1"/>
      <dgm:spPr/>
    </dgm:pt>
    <dgm:pt modelId="{6E96FBB0-421E-4F3E-BF1E-13BD7A210054}" type="pres">
      <dgm:prSet presAssocID="{F963CCEF-F6CA-4406-B04B-7186A33FA240}" presName="text" presStyleLbl="fgAcc0" presStyleIdx="0" presStyleCnt="1" custScaleX="198488">
        <dgm:presLayoutVars>
          <dgm:chPref val="3"/>
        </dgm:presLayoutVars>
      </dgm:prSet>
      <dgm:spPr/>
    </dgm:pt>
    <dgm:pt modelId="{D82E4424-7299-4624-A7B8-7E0E2612C7F7}" type="pres">
      <dgm:prSet presAssocID="{F963CCEF-F6CA-4406-B04B-7186A33FA240}" presName="hierChild2" presStyleCnt="0"/>
      <dgm:spPr/>
    </dgm:pt>
    <dgm:pt modelId="{4D81A932-2302-4F73-BF70-1E7B57B83B21}" type="pres">
      <dgm:prSet presAssocID="{D94BC90D-8C63-46EB-8B71-3BEBEB694D06}" presName="Name10" presStyleLbl="parChTrans1D2" presStyleIdx="0" presStyleCnt="4"/>
      <dgm:spPr/>
    </dgm:pt>
    <dgm:pt modelId="{1371069E-DD15-4F31-9A4A-FFDD780D3AE8}" type="pres">
      <dgm:prSet presAssocID="{EC17657E-85DA-4732-BF1F-06F168E4A143}" presName="hierRoot2" presStyleCnt="0"/>
      <dgm:spPr/>
    </dgm:pt>
    <dgm:pt modelId="{6B965369-300B-4437-9C81-18D4AF2F79FD}" type="pres">
      <dgm:prSet presAssocID="{EC17657E-85DA-4732-BF1F-06F168E4A143}" presName="composite2" presStyleCnt="0"/>
      <dgm:spPr/>
    </dgm:pt>
    <dgm:pt modelId="{226E146A-F3B2-4F53-A19E-243EC810F99E}" type="pres">
      <dgm:prSet presAssocID="{EC17657E-85DA-4732-BF1F-06F168E4A143}" presName="background2" presStyleLbl="node2" presStyleIdx="0" presStyleCnt="4"/>
      <dgm:spPr>
        <a:solidFill>
          <a:srgbClr val="00B0F0"/>
        </a:solidFill>
      </dgm:spPr>
    </dgm:pt>
    <dgm:pt modelId="{1E4DDD4D-8FCA-45EA-AA2B-0F0A59AEC3E5}" type="pres">
      <dgm:prSet presAssocID="{EC17657E-85DA-4732-BF1F-06F168E4A143}" presName="text2" presStyleLbl="fgAcc2" presStyleIdx="0" presStyleCnt="4" custScaleX="141958">
        <dgm:presLayoutVars>
          <dgm:chPref val="3"/>
        </dgm:presLayoutVars>
      </dgm:prSet>
      <dgm:spPr/>
    </dgm:pt>
    <dgm:pt modelId="{5BE74106-3A8D-497F-80D6-902AAB53FDD0}" type="pres">
      <dgm:prSet presAssocID="{EC17657E-85DA-4732-BF1F-06F168E4A143}" presName="hierChild3" presStyleCnt="0"/>
      <dgm:spPr/>
    </dgm:pt>
    <dgm:pt modelId="{1C5075B3-00EC-4F11-980D-72C012DA7A9C}" type="pres">
      <dgm:prSet presAssocID="{BBF7671A-321E-44DB-8F05-2A3AAC4BA2F9}" presName="Name10" presStyleLbl="parChTrans1D2" presStyleIdx="1" presStyleCnt="4"/>
      <dgm:spPr/>
    </dgm:pt>
    <dgm:pt modelId="{5324795F-2C45-4500-B81B-9A70665165AD}" type="pres">
      <dgm:prSet presAssocID="{F167268D-395A-4A9C-ADDD-AEA05B729415}" presName="hierRoot2" presStyleCnt="0"/>
      <dgm:spPr/>
    </dgm:pt>
    <dgm:pt modelId="{589B323D-7ADA-4986-A71D-214C0738AF56}" type="pres">
      <dgm:prSet presAssocID="{F167268D-395A-4A9C-ADDD-AEA05B729415}" presName="composite2" presStyleCnt="0"/>
      <dgm:spPr/>
    </dgm:pt>
    <dgm:pt modelId="{EDD78C23-E992-410A-BEF6-BA72C923CCC5}" type="pres">
      <dgm:prSet presAssocID="{F167268D-395A-4A9C-ADDD-AEA05B729415}" presName="background2" presStyleLbl="node2" presStyleIdx="1" presStyleCnt="4"/>
      <dgm:spPr>
        <a:solidFill>
          <a:srgbClr val="7030A0"/>
        </a:solidFill>
      </dgm:spPr>
    </dgm:pt>
    <dgm:pt modelId="{803E9B5D-BFDB-4BAA-93E4-45AC3AEDBFA5}" type="pres">
      <dgm:prSet presAssocID="{F167268D-395A-4A9C-ADDD-AEA05B729415}" presName="text2" presStyleLbl="fgAcc2" presStyleIdx="1" presStyleCnt="4" custScaleX="150825">
        <dgm:presLayoutVars>
          <dgm:chPref val="3"/>
        </dgm:presLayoutVars>
      </dgm:prSet>
      <dgm:spPr/>
    </dgm:pt>
    <dgm:pt modelId="{E84DAF45-45BD-4411-8220-057050EE1567}" type="pres">
      <dgm:prSet presAssocID="{F167268D-395A-4A9C-ADDD-AEA05B729415}" presName="hierChild3" presStyleCnt="0"/>
      <dgm:spPr/>
    </dgm:pt>
    <dgm:pt modelId="{EF8C5B14-0695-47BB-8FBE-CBC50A7E107B}" type="pres">
      <dgm:prSet presAssocID="{B598F538-80BA-40FE-AE96-14E1CED74E19}" presName="Name10" presStyleLbl="parChTrans1D2" presStyleIdx="2" presStyleCnt="4"/>
      <dgm:spPr/>
    </dgm:pt>
    <dgm:pt modelId="{DA520A90-D436-4496-93E6-501A510BF828}" type="pres">
      <dgm:prSet presAssocID="{840E0709-84A1-494A-A78E-CD129693B0CB}" presName="hierRoot2" presStyleCnt="0"/>
      <dgm:spPr/>
    </dgm:pt>
    <dgm:pt modelId="{56B70368-F76B-4B3E-93F7-3077CFB822CE}" type="pres">
      <dgm:prSet presAssocID="{840E0709-84A1-494A-A78E-CD129693B0CB}" presName="composite2" presStyleCnt="0"/>
      <dgm:spPr/>
    </dgm:pt>
    <dgm:pt modelId="{49BE02D5-4856-4D40-A0EB-4AD4869EAC75}" type="pres">
      <dgm:prSet presAssocID="{840E0709-84A1-494A-A78E-CD129693B0CB}" presName="background2" presStyleLbl="node2" presStyleIdx="2" presStyleCnt="4"/>
      <dgm:spPr/>
    </dgm:pt>
    <dgm:pt modelId="{A5CCEA5F-CED2-475D-A1A3-A98C5668F067}" type="pres">
      <dgm:prSet presAssocID="{840E0709-84A1-494A-A78E-CD129693B0CB}" presName="text2" presStyleLbl="fgAcc2" presStyleIdx="2" presStyleCnt="4" custScaleX="136714">
        <dgm:presLayoutVars>
          <dgm:chPref val="3"/>
        </dgm:presLayoutVars>
      </dgm:prSet>
      <dgm:spPr/>
    </dgm:pt>
    <dgm:pt modelId="{D4A700AB-C35E-4721-8D3B-94EE9DC4DF00}" type="pres">
      <dgm:prSet presAssocID="{840E0709-84A1-494A-A78E-CD129693B0CB}" presName="hierChild3" presStyleCnt="0"/>
      <dgm:spPr/>
    </dgm:pt>
    <dgm:pt modelId="{85515E99-153D-4EE0-834A-A7B688D882BB}" type="pres">
      <dgm:prSet presAssocID="{74384BF0-3234-45BC-8C0A-7EC2BC9D74C6}" presName="Name10" presStyleLbl="parChTrans1D2" presStyleIdx="3" presStyleCnt="4"/>
      <dgm:spPr/>
    </dgm:pt>
    <dgm:pt modelId="{EF723153-D080-498D-9BFE-86C4D632AFE0}" type="pres">
      <dgm:prSet presAssocID="{A63D1EA7-2643-41E9-8534-ADFC4576ACAA}" presName="hierRoot2" presStyleCnt="0"/>
      <dgm:spPr/>
    </dgm:pt>
    <dgm:pt modelId="{34C8817B-3EAE-44BD-82DB-4FAB548D1799}" type="pres">
      <dgm:prSet presAssocID="{A63D1EA7-2643-41E9-8534-ADFC4576ACAA}" presName="composite2" presStyleCnt="0"/>
      <dgm:spPr/>
    </dgm:pt>
    <dgm:pt modelId="{FA5F1CC1-3AAE-4988-A6CC-EC3F1254B4BA}" type="pres">
      <dgm:prSet presAssocID="{A63D1EA7-2643-41E9-8534-ADFC4576ACAA}" presName="background2" presStyleLbl="node2" presStyleIdx="3" presStyleCnt="4"/>
      <dgm:spPr>
        <a:solidFill>
          <a:srgbClr val="92D050"/>
        </a:solidFill>
      </dgm:spPr>
    </dgm:pt>
    <dgm:pt modelId="{F8166830-B98F-4C34-95A6-6A5F257A82EE}" type="pres">
      <dgm:prSet presAssocID="{A63D1EA7-2643-41E9-8534-ADFC4576ACAA}" presName="text2" presStyleLbl="fgAcc2" presStyleIdx="3" presStyleCnt="4" custScaleX="132496">
        <dgm:presLayoutVars>
          <dgm:chPref val="3"/>
        </dgm:presLayoutVars>
      </dgm:prSet>
      <dgm:spPr/>
    </dgm:pt>
    <dgm:pt modelId="{32CC2E96-B977-43ED-8C51-1EC159B23B77}" type="pres">
      <dgm:prSet presAssocID="{A63D1EA7-2643-41E9-8534-ADFC4576ACAA}" presName="hierChild3" presStyleCnt="0"/>
      <dgm:spPr/>
    </dgm:pt>
  </dgm:ptLst>
  <dgm:cxnLst>
    <dgm:cxn modelId="{24D1DA0E-05B1-45BE-8361-975FA825B275}" type="presOf" srcId="{D94BC90D-8C63-46EB-8B71-3BEBEB694D06}" destId="{4D81A932-2302-4F73-BF70-1E7B57B83B21}" srcOrd="0" destOrd="0" presId="urn:microsoft.com/office/officeart/2005/8/layout/hierarchy1"/>
    <dgm:cxn modelId="{3350CE20-B14A-489C-82CE-7B5807EE5933}" type="presOf" srcId="{A63D1EA7-2643-41E9-8534-ADFC4576ACAA}" destId="{F8166830-B98F-4C34-95A6-6A5F257A82EE}" srcOrd="0" destOrd="0" presId="urn:microsoft.com/office/officeart/2005/8/layout/hierarchy1"/>
    <dgm:cxn modelId="{1F687327-0C59-4717-8A30-F64B13223EA2}" srcId="{F963CCEF-F6CA-4406-B04B-7186A33FA240}" destId="{A63D1EA7-2643-41E9-8534-ADFC4576ACAA}" srcOrd="3" destOrd="0" parTransId="{74384BF0-3234-45BC-8C0A-7EC2BC9D74C6}" sibTransId="{9430FF0F-4A2B-4D1A-B650-346CDB3FD303}"/>
    <dgm:cxn modelId="{F2145C36-65D7-4ECE-9472-7D1BD06577F7}" type="presOf" srcId="{F963CCEF-F6CA-4406-B04B-7186A33FA240}" destId="{6E96FBB0-421E-4F3E-BF1E-13BD7A210054}" srcOrd="0" destOrd="0" presId="urn:microsoft.com/office/officeart/2005/8/layout/hierarchy1"/>
    <dgm:cxn modelId="{F2651A3E-A162-4BAB-9CEE-FCB92E1485FF}" type="presOf" srcId="{F167268D-395A-4A9C-ADDD-AEA05B729415}" destId="{803E9B5D-BFDB-4BAA-93E4-45AC3AEDBFA5}" srcOrd="0" destOrd="0" presId="urn:microsoft.com/office/officeart/2005/8/layout/hierarchy1"/>
    <dgm:cxn modelId="{E553C56E-7B64-45E2-91EF-4175245AF3A1}" type="presOf" srcId="{EC17657E-85DA-4732-BF1F-06F168E4A143}" destId="{1E4DDD4D-8FCA-45EA-AA2B-0F0A59AEC3E5}" srcOrd="0" destOrd="0" presId="urn:microsoft.com/office/officeart/2005/8/layout/hierarchy1"/>
    <dgm:cxn modelId="{A21CF556-C50E-4647-BF9C-742F0554098F}" type="presOf" srcId="{B598F538-80BA-40FE-AE96-14E1CED74E19}" destId="{EF8C5B14-0695-47BB-8FBE-CBC50A7E107B}" srcOrd="0" destOrd="0" presId="urn:microsoft.com/office/officeart/2005/8/layout/hierarchy1"/>
    <dgm:cxn modelId="{37D89159-066C-4FD1-858B-A68C6B0E21BC}" type="presOf" srcId="{840E0709-84A1-494A-A78E-CD129693B0CB}" destId="{A5CCEA5F-CED2-475D-A1A3-A98C5668F067}" srcOrd="0" destOrd="0" presId="urn:microsoft.com/office/officeart/2005/8/layout/hierarchy1"/>
    <dgm:cxn modelId="{8A0A075A-42BB-4436-88AC-7D7EE35C4239}" srcId="{F963CCEF-F6CA-4406-B04B-7186A33FA240}" destId="{F167268D-395A-4A9C-ADDD-AEA05B729415}" srcOrd="1" destOrd="0" parTransId="{BBF7671A-321E-44DB-8F05-2A3AAC4BA2F9}" sibTransId="{27D0AEAB-887A-4C78-8B72-B6C58D161019}"/>
    <dgm:cxn modelId="{F0CA2E7E-EDC9-49CC-B528-0FF3109512F5}" srcId="{7AC76DE7-FB29-4955-A113-4B9A42CB5928}" destId="{F963CCEF-F6CA-4406-B04B-7186A33FA240}" srcOrd="0" destOrd="0" parTransId="{677C47F3-50A9-4D5B-BBDD-14D8221353B5}" sibTransId="{1697BC71-7369-48BD-9773-45E3EAE933AC}"/>
    <dgm:cxn modelId="{73AFBC98-AEB0-463A-978C-8DF84AF5CC43}" type="presOf" srcId="{7AC76DE7-FB29-4955-A113-4B9A42CB5928}" destId="{7B4E1F26-0E70-4907-9E73-713F48A4760B}" srcOrd="0" destOrd="0" presId="urn:microsoft.com/office/officeart/2005/8/layout/hierarchy1"/>
    <dgm:cxn modelId="{76AA4CC0-7EB5-437E-8F93-EDD06E5BFB63}" srcId="{F963CCEF-F6CA-4406-B04B-7186A33FA240}" destId="{EC17657E-85DA-4732-BF1F-06F168E4A143}" srcOrd="0" destOrd="0" parTransId="{D94BC90D-8C63-46EB-8B71-3BEBEB694D06}" sibTransId="{3B2EC8E3-8027-4D49-9CF5-E4DD43F00678}"/>
    <dgm:cxn modelId="{0F4948CA-51DE-4E20-A41D-29FCD6FB8920}" srcId="{F963CCEF-F6CA-4406-B04B-7186A33FA240}" destId="{840E0709-84A1-494A-A78E-CD129693B0CB}" srcOrd="2" destOrd="0" parTransId="{B598F538-80BA-40FE-AE96-14E1CED74E19}" sibTransId="{2DAF65CA-EC8B-4B1F-910F-6D82BDD9F883}"/>
    <dgm:cxn modelId="{58510DE3-E9DD-4CB6-B92C-4B23700BF7E4}" type="presOf" srcId="{BBF7671A-321E-44DB-8F05-2A3AAC4BA2F9}" destId="{1C5075B3-00EC-4F11-980D-72C012DA7A9C}" srcOrd="0" destOrd="0" presId="urn:microsoft.com/office/officeart/2005/8/layout/hierarchy1"/>
    <dgm:cxn modelId="{B97147F8-1B59-4956-9970-B2FC4787C3B0}" type="presOf" srcId="{74384BF0-3234-45BC-8C0A-7EC2BC9D74C6}" destId="{85515E99-153D-4EE0-834A-A7B688D882BB}" srcOrd="0" destOrd="0" presId="urn:microsoft.com/office/officeart/2005/8/layout/hierarchy1"/>
    <dgm:cxn modelId="{CFD19D7A-B457-42CA-9694-9445902B1561}" type="presParOf" srcId="{7B4E1F26-0E70-4907-9E73-713F48A4760B}" destId="{E3BC4C86-6985-4AE6-BC99-C4E0D5910BCC}" srcOrd="0" destOrd="0" presId="urn:microsoft.com/office/officeart/2005/8/layout/hierarchy1"/>
    <dgm:cxn modelId="{637C87F6-60E6-4F05-A2F7-7EFB26F5A98B}" type="presParOf" srcId="{E3BC4C86-6985-4AE6-BC99-C4E0D5910BCC}" destId="{EC5048BB-237C-4191-9781-950B2ABBE1FC}" srcOrd="0" destOrd="0" presId="urn:microsoft.com/office/officeart/2005/8/layout/hierarchy1"/>
    <dgm:cxn modelId="{43DE7D4E-8509-43A6-899F-C542BCA48098}" type="presParOf" srcId="{EC5048BB-237C-4191-9781-950B2ABBE1FC}" destId="{122CD555-95FB-4A56-97BC-2C8246F6E7A2}" srcOrd="0" destOrd="0" presId="urn:microsoft.com/office/officeart/2005/8/layout/hierarchy1"/>
    <dgm:cxn modelId="{FA010A00-C1A9-4222-AC81-8715011049A0}" type="presParOf" srcId="{EC5048BB-237C-4191-9781-950B2ABBE1FC}" destId="{6E96FBB0-421E-4F3E-BF1E-13BD7A210054}" srcOrd="1" destOrd="0" presId="urn:microsoft.com/office/officeart/2005/8/layout/hierarchy1"/>
    <dgm:cxn modelId="{C3C1B652-D212-43C5-A829-803EE81944C2}" type="presParOf" srcId="{E3BC4C86-6985-4AE6-BC99-C4E0D5910BCC}" destId="{D82E4424-7299-4624-A7B8-7E0E2612C7F7}" srcOrd="1" destOrd="0" presId="urn:microsoft.com/office/officeart/2005/8/layout/hierarchy1"/>
    <dgm:cxn modelId="{D387CE93-D1C7-4FC3-919D-2853177873BF}" type="presParOf" srcId="{D82E4424-7299-4624-A7B8-7E0E2612C7F7}" destId="{4D81A932-2302-4F73-BF70-1E7B57B83B21}" srcOrd="0" destOrd="0" presId="urn:microsoft.com/office/officeart/2005/8/layout/hierarchy1"/>
    <dgm:cxn modelId="{C382EC9B-DC89-4595-91A7-7FBF6B809240}" type="presParOf" srcId="{D82E4424-7299-4624-A7B8-7E0E2612C7F7}" destId="{1371069E-DD15-4F31-9A4A-FFDD780D3AE8}" srcOrd="1" destOrd="0" presId="urn:microsoft.com/office/officeart/2005/8/layout/hierarchy1"/>
    <dgm:cxn modelId="{24096AF3-A7F0-4191-8306-0A8DCE26AB44}" type="presParOf" srcId="{1371069E-DD15-4F31-9A4A-FFDD780D3AE8}" destId="{6B965369-300B-4437-9C81-18D4AF2F79FD}" srcOrd="0" destOrd="0" presId="urn:microsoft.com/office/officeart/2005/8/layout/hierarchy1"/>
    <dgm:cxn modelId="{0CAB66E4-4DB4-4169-9F70-F5735E7CF2A4}" type="presParOf" srcId="{6B965369-300B-4437-9C81-18D4AF2F79FD}" destId="{226E146A-F3B2-4F53-A19E-243EC810F99E}" srcOrd="0" destOrd="0" presId="urn:microsoft.com/office/officeart/2005/8/layout/hierarchy1"/>
    <dgm:cxn modelId="{135F5660-B27E-4402-B6E1-22F129649E00}" type="presParOf" srcId="{6B965369-300B-4437-9C81-18D4AF2F79FD}" destId="{1E4DDD4D-8FCA-45EA-AA2B-0F0A59AEC3E5}" srcOrd="1" destOrd="0" presId="urn:microsoft.com/office/officeart/2005/8/layout/hierarchy1"/>
    <dgm:cxn modelId="{561D90F1-F3E9-4EB3-B063-3A299E75A2C6}" type="presParOf" srcId="{1371069E-DD15-4F31-9A4A-FFDD780D3AE8}" destId="{5BE74106-3A8D-497F-80D6-902AAB53FDD0}" srcOrd="1" destOrd="0" presId="urn:microsoft.com/office/officeart/2005/8/layout/hierarchy1"/>
    <dgm:cxn modelId="{7C17A3BC-C444-481E-A305-D130A03106D9}" type="presParOf" srcId="{D82E4424-7299-4624-A7B8-7E0E2612C7F7}" destId="{1C5075B3-00EC-4F11-980D-72C012DA7A9C}" srcOrd="2" destOrd="0" presId="urn:microsoft.com/office/officeart/2005/8/layout/hierarchy1"/>
    <dgm:cxn modelId="{1ADC56DF-F2CC-4A22-AA21-FE9F4E84F12E}" type="presParOf" srcId="{D82E4424-7299-4624-A7B8-7E0E2612C7F7}" destId="{5324795F-2C45-4500-B81B-9A70665165AD}" srcOrd="3" destOrd="0" presId="urn:microsoft.com/office/officeart/2005/8/layout/hierarchy1"/>
    <dgm:cxn modelId="{15B681AC-46DA-44C5-9A61-734559743433}" type="presParOf" srcId="{5324795F-2C45-4500-B81B-9A70665165AD}" destId="{589B323D-7ADA-4986-A71D-214C0738AF56}" srcOrd="0" destOrd="0" presId="urn:microsoft.com/office/officeart/2005/8/layout/hierarchy1"/>
    <dgm:cxn modelId="{2DDC57AF-DC0F-4770-98C3-5536CB4E923A}" type="presParOf" srcId="{589B323D-7ADA-4986-A71D-214C0738AF56}" destId="{EDD78C23-E992-410A-BEF6-BA72C923CCC5}" srcOrd="0" destOrd="0" presId="urn:microsoft.com/office/officeart/2005/8/layout/hierarchy1"/>
    <dgm:cxn modelId="{AD253E43-2F9F-4334-9A29-E555B9EC9F55}" type="presParOf" srcId="{589B323D-7ADA-4986-A71D-214C0738AF56}" destId="{803E9B5D-BFDB-4BAA-93E4-45AC3AEDBFA5}" srcOrd="1" destOrd="0" presId="urn:microsoft.com/office/officeart/2005/8/layout/hierarchy1"/>
    <dgm:cxn modelId="{6C9FA5DD-56E9-43F9-8042-0A34F6FE2B0F}" type="presParOf" srcId="{5324795F-2C45-4500-B81B-9A70665165AD}" destId="{E84DAF45-45BD-4411-8220-057050EE1567}" srcOrd="1" destOrd="0" presId="urn:microsoft.com/office/officeart/2005/8/layout/hierarchy1"/>
    <dgm:cxn modelId="{985F3763-4FB0-41E1-BA81-91A62027C808}" type="presParOf" srcId="{D82E4424-7299-4624-A7B8-7E0E2612C7F7}" destId="{EF8C5B14-0695-47BB-8FBE-CBC50A7E107B}" srcOrd="4" destOrd="0" presId="urn:microsoft.com/office/officeart/2005/8/layout/hierarchy1"/>
    <dgm:cxn modelId="{5504BE4D-A5BA-47A3-AE74-4E278769AD18}" type="presParOf" srcId="{D82E4424-7299-4624-A7B8-7E0E2612C7F7}" destId="{DA520A90-D436-4496-93E6-501A510BF828}" srcOrd="5" destOrd="0" presId="urn:microsoft.com/office/officeart/2005/8/layout/hierarchy1"/>
    <dgm:cxn modelId="{8E104D41-4848-4D24-8E85-DA70045B0814}" type="presParOf" srcId="{DA520A90-D436-4496-93E6-501A510BF828}" destId="{56B70368-F76B-4B3E-93F7-3077CFB822CE}" srcOrd="0" destOrd="0" presId="urn:microsoft.com/office/officeart/2005/8/layout/hierarchy1"/>
    <dgm:cxn modelId="{4DDC007A-6CF4-4887-95EE-33F4D82E3C0E}" type="presParOf" srcId="{56B70368-F76B-4B3E-93F7-3077CFB822CE}" destId="{49BE02D5-4856-4D40-A0EB-4AD4869EAC75}" srcOrd="0" destOrd="0" presId="urn:microsoft.com/office/officeart/2005/8/layout/hierarchy1"/>
    <dgm:cxn modelId="{8ECDAF3F-F93C-411A-ABDF-AE371218DDE2}" type="presParOf" srcId="{56B70368-F76B-4B3E-93F7-3077CFB822CE}" destId="{A5CCEA5F-CED2-475D-A1A3-A98C5668F067}" srcOrd="1" destOrd="0" presId="urn:microsoft.com/office/officeart/2005/8/layout/hierarchy1"/>
    <dgm:cxn modelId="{660F836B-66BA-4E58-AB4B-03C22760F809}" type="presParOf" srcId="{DA520A90-D436-4496-93E6-501A510BF828}" destId="{D4A700AB-C35E-4721-8D3B-94EE9DC4DF00}" srcOrd="1" destOrd="0" presId="urn:microsoft.com/office/officeart/2005/8/layout/hierarchy1"/>
    <dgm:cxn modelId="{2DCA1C49-C7F4-4B23-A729-706445A35BFE}" type="presParOf" srcId="{D82E4424-7299-4624-A7B8-7E0E2612C7F7}" destId="{85515E99-153D-4EE0-834A-A7B688D882BB}" srcOrd="6" destOrd="0" presId="urn:microsoft.com/office/officeart/2005/8/layout/hierarchy1"/>
    <dgm:cxn modelId="{776C4832-D930-4ED7-9921-20DE04D3F4BD}" type="presParOf" srcId="{D82E4424-7299-4624-A7B8-7E0E2612C7F7}" destId="{EF723153-D080-498D-9BFE-86C4D632AFE0}" srcOrd="7" destOrd="0" presId="urn:microsoft.com/office/officeart/2005/8/layout/hierarchy1"/>
    <dgm:cxn modelId="{46F89B1E-8AE1-45FE-9342-F93C651A2260}" type="presParOf" srcId="{EF723153-D080-498D-9BFE-86C4D632AFE0}" destId="{34C8817B-3EAE-44BD-82DB-4FAB548D1799}" srcOrd="0" destOrd="0" presId="urn:microsoft.com/office/officeart/2005/8/layout/hierarchy1"/>
    <dgm:cxn modelId="{B0BA500F-7971-49BD-B140-604E50928CA0}" type="presParOf" srcId="{34C8817B-3EAE-44BD-82DB-4FAB548D1799}" destId="{FA5F1CC1-3AAE-4988-A6CC-EC3F1254B4BA}" srcOrd="0" destOrd="0" presId="urn:microsoft.com/office/officeart/2005/8/layout/hierarchy1"/>
    <dgm:cxn modelId="{94A7E095-2D40-4B59-807A-4E92F21B277C}" type="presParOf" srcId="{34C8817B-3EAE-44BD-82DB-4FAB548D1799}" destId="{F8166830-B98F-4C34-95A6-6A5F257A82EE}" srcOrd="1" destOrd="0" presId="urn:microsoft.com/office/officeart/2005/8/layout/hierarchy1"/>
    <dgm:cxn modelId="{3E16D868-E319-4A3C-8F84-452964EFC801}" type="presParOf" srcId="{EF723153-D080-498D-9BFE-86C4D632AFE0}" destId="{32CC2E96-B977-43ED-8C51-1EC159B23B7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C76DE7-FB29-4955-A113-4B9A42CB5928}"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F963CCEF-F6CA-4406-B04B-7186A33FA240}">
      <dgm:prSet phldrT="[Text]" custT="1"/>
      <dgm:spPr/>
      <dgm:t>
        <a:bodyPr/>
        <a:lstStyle/>
        <a:p>
          <a:r>
            <a:rPr lang="en-US" sz="2200" b="1" dirty="0">
              <a:latin typeface="Cambria" panose="02040503050406030204" pitchFamily="18" charset="0"/>
              <a:ea typeface="Cambria" panose="02040503050406030204" pitchFamily="18" charset="0"/>
            </a:rPr>
            <a:t>Loops</a:t>
          </a:r>
        </a:p>
      </dgm:t>
    </dgm:pt>
    <dgm:pt modelId="{677C47F3-50A9-4D5B-BBDD-14D8221353B5}" type="parTrans" cxnId="{F0CA2E7E-EDC9-49CC-B528-0FF3109512F5}">
      <dgm:prSet/>
      <dgm:spPr/>
      <dgm:t>
        <a:bodyPr/>
        <a:lstStyle/>
        <a:p>
          <a:endParaRPr lang="en-US" sz="2400">
            <a:latin typeface="Cambria" panose="02040503050406030204" pitchFamily="18" charset="0"/>
            <a:ea typeface="Cambria" panose="02040503050406030204" pitchFamily="18" charset="0"/>
          </a:endParaRPr>
        </a:p>
      </dgm:t>
    </dgm:pt>
    <dgm:pt modelId="{1697BC71-7369-48BD-9773-45E3EAE933AC}" type="sibTrans" cxnId="{F0CA2E7E-EDC9-49CC-B528-0FF3109512F5}">
      <dgm:prSet/>
      <dgm:spPr/>
      <dgm:t>
        <a:bodyPr/>
        <a:lstStyle/>
        <a:p>
          <a:endParaRPr lang="en-US" sz="2400">
            <a:latin typeface="Cambria" panose="02040503050406030204" pitchFamily="18" charset="0"/>
            <a:ea typeface="Cambria" panose="02040503050406030204" pitchFamily="18" charset="0"/>
          </a:endParaRPr>
        </a:p>
      </dgm:t>
    </dgm:pt>
    <dgm:pt modelId="{EC17657E-85DA-4732-BF1F-06F168E4A143}">
      <dgm:prSet phldrT="[Text]" custT="1"/>
      <dgm:spPr>
        <a:ln>
          <a:solidFill>
            <a:srgbClr val="00B0F0"/>
          </a:solidFill>
        </a:ln>
      </dgm:spPr>
      <dgm:t>
        <a:bodyPr/>
        <a:lstStyle/>
        <a:p>
          <a:r>
            <a:rPr lang="en-US" sz="2200" dirty="0">
              <a:latin typeface="Cambria" panose="02040503050406030204" pitchFamily="18" charset="0"/>
              <a:ea typeface="Cambria" panose="02040503050406030204" pitchFamily="18" charset="0"/>
            </a:rPr>
            <a:t>For loop</a:t>
          </a:r>
        </a:p>
      </dgm:t>
    </dgm:pt>
    <dgm:pt modelId="{D94BC90D-8C63-46EB-8B71-3BEBEB694D06}" type="parTrans" cxnId="{76AA4CC0-7EB5-437E-8F93-EDD06E5BFB63}">
      <dgm:prSet/>
      <dgm:spPr/>
      <dgm:t>
        <a:bodyPr/>
        <a:lstStyle/>
        <a:p>
          <a:endParaRPr lang="en-US" sz="2400">
            <a:latin typeface="Cambria" panose="02040503050406030204" pitchFamily="18" charset="0"/>
            <a:ea typeface="Cambria" panose="02040503050406030204" pitchFamily="18" charset="0"/>
          </a:endParaRPr>
        </a:p>
      </dgm:t>
    </dgm:pt>
    <dgm:pt modelId="{3B2EC8E3-8027-4D49-9CF5-E4DD43F00678}" type="sibTrans" cxnId="{76AA4CC0-7EB5-437E-8F93-EDD06E5BFB63}">
      <dgm:prSet/>
      <dgm:spPr/>
      <dgm:t>
        <a:bodyPr/>
        <a:lstStyle/>
        <a:p>
          <a:endParaRPr lang="en-US" sz="2400">
            <a:latin typeface="Cambria" panose="02040503050406030204" pitchFamily="18" charset="0"/>
            <a:ea typeface="Cambria" panose="02040503050406030204" pitchFamily="18" charset="0"/>
          </a:endParaRPr>
        </a:p>
      </dgm:t>
    </dgm:pt>
    <dgm:pt modelId="{F167268D-395A-4A9C-ADDD-AEA05B729415}">
      <dgm:prSet phldrT="[Text]" custT="1"/>
      <dgm:spPr>
        <a:ln>
          <a:solidFill>
            <a:srgbClr val="7030A0"/>
          </a:solidFill>
        </a:ln>
      </dgm:spPr>
      <dgm:t>
        <a:bodyPr/>
        <a:lstStyle/>
        <a:p>
          <a:r>
            <a:rPr lang="en-US" sz="2200" dirty="0">
              <a:latin typeface="Cambria" panose="02040503050406030204" pitchFamily="18" charset="0"/>
              <a:ea typeface="Cambria" panose="02040503050406030204" pitchFamily="18" charset="0"/>
            </a:rPr>
            <a:t>While Loop</a:t>
          </a:r>
        </a:p>
      </dgm:t>
    </dgm:pt>
    <dgm:pt modelId="{BBF7671A-321E-44DB-8F05-2A3AAC4BA2F9}" type="parTrans" cxnId="{8A0A075A-42BB-4436-88AC-7D7EE35C4239}">
      <dgm:prSet/>
      <dgm:spPr/>
      <dgm:t>
        <a:bodyPr/>
        <a:lstStyle/>
        <a:p>
          <a:endParaRPr lang="en-US" sz="2400">
            <a:latin typeface="Cambria" panose="02040503050406030204" pitchFamily="18" charset="0"/>
            <a:ea typeface="Cambria" panose="02040503050406030204" pitchFamily="18" charset="0"/>
          </a:endParaRPr>
        </a:p>
      </dgm:t>
    </dgm:pt>
    <dgm:pt modelId="{27D0AEAB-887A-4C78-8B72-B6C58D161019}" type="sibTrans" cxnId="{8A0A075A-42BB-4436-88AC-7D7EE35C4239}">
      <dgm:prSet/>
      <dgm:spPr/>
      <dgm:t>
        <a:bodyPr/>
        <a:lstStyle/>
        <a:p>
          <a:endParaRPr lang="en-US" sz="2400">
            <a:latin typeface="Cambria" panose="02040503050406030204" pitchFamily="18" charset="0"/>
            <a:ea typeface="Cambria" panose="02040503050406030204" pitchFamily="18" charset="0"/>
          </a:endParaRPr>
        </a:p>
      </dgm:t>
    </dgm:pt>
    <dgm:pt modelId="{840E0709-84A1-494A-A78E-CD129693B0CB}">
      <dgm:prSet phldrT="[Text]" custT="1"/>
      <dgm:spPr>
        <a:ln>
          <a:solidFill>
            <a:schemeClr val="accent2"/>
          </a:solidFill>
        </a:ln>
      </dgm:spPr>
      <dgm:t>
        <a:bodyPr/>
        <a:lstStyle/>
        <a:p>
          <a:r>
            <a:rPr lang="en-US" sz="2200" dirty="0" err="1">
              <a:latin typeface="Cambria" panose="02040503050406030204" pitchFamily="18" charset="0"/>
              <a:ea typeface="Cambria" panose="02040503050406030204" pitchFamily="18" charset="0"/>
            </a:rPr>
            <a:t>Do..While</a:t>
          </a:r>
          <a:r>
            <a:rPr lang="en-US" sz="2200" dirty="0">
              <a:latin typeface="Cambria" panose="02040503050406030204" pitchFamily="18" charset="0"/>
              <a:ea typeface="Cambria" panose="02040503050406030204" pitchFamily="18" charset="0"/>
            </a:rPr>
            <a:t> Loop</a:t>
          </a:r>
        </a:p>
      </dgm:t>
    </dgm:pt>
    <dgm:pt modelId="{B598F538-80BA-40FE-AE96-14E1CED74E19}" type="parTrans" cxnId="{0F4948CA-51DE-4E20-A41D-29FCD6FB8920}">
      <dgm:prSet/>
      <dgm:spPr/>
      <dgm:t>
        <a:bodyPr/>
        <a:lstStyle/>
        <a:p>
          <a:endParaRPr lang="en-US" sz="2400">
            <a:latin typeface="Cambria" panose="02040503050406030204" pitchFamily="18" charset="0"/>
            <a:ea typeface="Cambria" panose="02040503050406030204" pitchFamily="18" charset="0"/>
          </a:endParaRPr>
        </a:p>
      </dgm:t>
    </dgm:pt>
    <dgm:pt modelId="{2DAF65CA-EC8B-4B1F-910F-6D82BDD9F883}" type="sibTrans" cxnId="{0F4948CA-51DE-4E20-A41D-29FCD6FB8920}">
      <dgm:prSet/>
      <dgm:spPr/>
      <dgm:t>
        <a:bodyPr/>
        <a:lstStyle/>
        <a:p>
          <a:endParaRPr lang="en-US" sz="2400">
            <a:latin typeface="Cambria" panose="02040503050406030204" pitchFamily="18" charset="0"/>
            <a:ea typeface="Cambria" panose="02040503050406030204" pitchFamily="18" charset="0"/>
          </a:endParaRPr>
        </a:p>
      </dgm:t>
    </dgm:pt>
    <dgm:pt modelId="{7B4E1F26-0E70-4907-9E73-713F48A4760B}" type="pres">
      <dgm:prSet presAssocID="{7AC76DE7-FB29-4955-A113-4B9A42CB5928}" presName="hierChild1" presStyleCnt="0">
        <dgm:presLayoutVars>
          <dgm:chPref val="1"/>
          <dgm:dir/>
          <dgm:animOne val="branch"/>
          <dgm:animLvl val="lvl"/>
          <dgm:resizeHandles/>
        </dgm:presLayoutVars>
      </dgm:prSet>
      <dgm:spPr/>
    </dgm:pt>
    <dgm:pt modelId="{E3BC4C86-6985-4AE6-BC99-C4E0D5910BCC}" type="pres">
      <dgm:prSet presAssocID="{F963CCEF-F6CA-4406-B04B-7186A33FA240}" presName="hierRoot1" presStyleCnt="0"/>
      <dgm:spPr/>
    </dgm:pt>
    <dgm:pt modelId="{EC5048BB-237C-4191-9781-950B2ABBE1FC}" type="pres">
      <dgm:prSet presAssocID="{F963CCEF-F6CA-4406-B04B-7186A33FA240}" presName="composite" presStyleCnt="0"/>
      <dgm:spPr/>
    </dgm:pt>
    <dgm:pt modelId="{122CD555-95FB-4A56-97BC-2C8246F6E7A2}" type="pres">
      <dgm:prSet presAssocID="{F963CCEF-F6CA-4406-B04B-7186A33FA240}" presName="background" presStyleLbl="node0" presStyleIdx="0" presStyleCnt="1"/>
      <dgm:spPr/>
    </dgm:pt>
    <dgm:pt modelId="{6E96FBB0-421E-4F3E-BF1E-13BD7A210054}" type="pres">
      <dgm:prSet presAssocID="{F963CCEF-F6CA-4406-B04B-7186A33FA240}" presName="text" presStyleLbl="fgAcc0" presStyleIdx="0" presStyleCnt="1" custScaleX="146911" custScaleY="85570">
        <dgm:presLayoutVars>
          <dgm:chPref val="3"/>
        </dgm:presLayoutVars>
      </dgm:prSet>
      <dgm:spPr/>
    </dgm:pt>
    <dgm:pt modelId="{D82E4424-7299-4624-A7B8-7E0E2612C7F7}" type="pres">
      <dgm:prSet presAssocID="{F963CCEF-F6CA-4406-B04B-7186A33FA240}" presName="hierChild2" presStyleCnt="0"/>
      <dgm:spPr/>
    </dgm:pt>
    <dgm:pt modelId="{4D81A932-2302-4F73-BF70-1E7B57B83B21}" type="pres">
      <dgm:prSet presAssocID="{D94BC90D-8C63-46EB-8B71-3BEBEB694D06}" presName="Name10" presStyleLbl="parChTrans1D2" presStyleIdx="0" presStyleCnt="3"/>
      <dgm:spPr/>
    </dgm:pt>
    <dgm:pt modelId="{1371069E-DD15-4F31-9A4A-FFDD780D3AE8}" type="pres">
      <dgm:prSet presAssocID="{EC17657E-85DA-4732-BF1F-06F168E4A143}" presName="hierRoot2" presStyleCnt="0"/>
      <dgm:spPr/>
    </dgm:pt>
    <dgm:pt modelId="{6B965369-300B-4437-9C81-18D4AF2F79FD}" type="pres">
      <dgm:prSet presAssocID="{EC17657E-85DA-4732-BF1F-06F168E4A143}" presName="composite2" presStyleCnt="0"/>
      <dgm:spPr/>
    </dgm:pt>
    <dgm:pt modelId="{226E146A-F3B2-4F53-A19E-243EC810F99E}" type="pres">
      <dgm:prSet presAssocID="{EC17657E-85DA-4732-BF1F-06F168E4A143}" presName="background2" presStyleLbl="node2" presStyleIdx="0" presStyleCnt="3"/>
      <dgm:spPr>
        <a:solidFill>
          <a:srgbClr val="00B0F0"/>
        </a:solidFill>
      </dgm:spPr>
    </dgm:pt>
    <dgm:pt modelId="{1E4DDD4D-8FCA-45EA-AA2B-0F0A59AEC3E5}" type="pres">
      <dgm:prSet presAssocID="{EC17657E-85DA-4732-BF1F-06F168E4A143}" presName="text2" presStyleLbl="fgAcc2" presStyleIdx="0" presStyleCnt="3" custScaleX="141958">
        <dgm:presLayoutVars>
          <dgm:chPref val="3"/>
        </dgm:presLayoutVars>
      </dgm:prSet>
      <dgm:spPr/>
    </dgm:pt>
    <dgm:pt modelId="{5BE74106-3A8D-497F-80D6-902AAB53FDD0}" type="pres">
      <dgm:prSet presAssocID="{EC17657E-85DA-4732-BF1F-06F168E4A143}" presName="hierChild3" presStyleCnt="0"/>
      <dgm:spPr/>
    </dgm:pt>
    <dgm:pt modelId="{1C5075B3-00EC-4F11-980D-72C012DA7A9C}" type="pres">
      <dgm:prSet presAssocID="{BBF7671A-321E-44DB-8F05-2A3AAC4BA2F9}" presName="Name10" presStyleLbl="parChTrans1D2" presStyleIdx="1" presStyleCnt="3"/>
      <dgm:spPr/>
    </dgm:pt>
    <dgm:pt modelId="{5324795F-2C45-4500-B81B-9A70665165AD}" type="pres">
      <dgm:prSet presAssocID="{F167268D-395A-4A9C-ADDD-AEA05B729415}" presName="hierRoot2" presStyleCnt="0"/>
      <dgm:spPr/>
    </dgm:pt>
    <dgm:pt modelId="{589B323D-7ADA-4986-A71D-214C0738AF56}" type="pres">
      <dgm:prSet presAssocID="{F167268D-395A-4A9C-ADDD-AEA05B729415}" presName="composite2" presStyleCnt="0"/>
      <dgm:spPr/>
    </dgm:pt>
    <dgm:pt modelId="{EDD78C23-E992-410A-BEF6-BA72C923CCC5}" type="pres">
      <dgm:prSet presAssocID="{F167268D-395A-4A9C-ADDD-AEA05B729415}" presName="background2" presStyleLbl="node2" presStyleIdx="1" presStyleCnt="3"/>
      <dgm:spPr>
        <a:solidFill>
          <a:srgbClr val="7030A0"/>
        </a:solidFill>
      </dgm:spPr>
    </dgm:pt>
    <dgm:pt modelId="{803E9B5D-BFDB-4BAA-93E4-45AC3AEDBFA5}" type="pres">
      <dgm:prSet presAssocID="{F167268D-395A-4A9C-ADDD-AEA05B729415}" presName="text2" presStyleLbl="fgAcc2" presStyleIdx="1" presStyleCnt="3" custScaleX="150825">
        <dgm:presLayoutVars>
          <dgm:chPref val="3"/>
        </dgm:presLayoutVars>
      </dgm:prSet>
      <dgm:spPr/>
    </dgm:pt>
    <dgm:pt modelId="{E84DAF45-45BD-4411-8220-057050EE1567}" type="pres">
      <dgm:prSet presAssocID="{F167268D-395A-4A9C-ADDD-AEA05B729415}" presName="hierChild3" presStyleCnt="0"/>
      <dgm:spPr/>
    </dgm:pt>
    <dgm:pt modelId="{EF8C5B14-0695-47BB-8FBE-CBC50A7E107B}" type="pres">
      <dgm:prSet presAssocID="{B598F538-80BA-40FE-AE96-14E1CED74E19}" presName="Name10" presStyleLbl="parChTrans1D2" presStyleIdx="2" presStyleCnt="3"/>
      <dgm:spPr/>
    </dgm:pt>
    <dgm:pt modelId="{DA520A90-D436-4496-93E6-501A510BF828}" type="pres">
      <dgm:prSet presAssocID="{840E0709-84A1-494A-A78E-CD129693B0CB}" presName="hierRoot2" presStyleCnt="0"/>
      <dgm:spPr/>
    </dgm:pt>
    <dgm:pt modelId="{56B70368-F76B-4B3E-93F7-3077CFB822CE}" type="pres">
      <dgm:prSet presAssocID="{840E0709-84A1-494A-A78E-CD129693B0CB}" presName="composite2" presStyleCnt="0"/>
      <dgm:spPr/>
    </dgm:pt>
    <dgm:pt modelId="{49BE02D5-4856-4D40-A0EB-4AD4869EAC75}" type="pres">
      <dgm:prSet presAssocID="{840E0709-84A1-494A-A78E-CD129693B0CB}" presName="background2" presStyleLbl="node2" presStyleIdx="2" presStyleCnt="3"/>
      <dgm:spPr/>
    </dgm:pt>
    <dgm:pt modelId="{A5CCEA5F-CED2-475D-A1A3-A98C5668F067}" type="pres">
      <dgm:prSet presAssocID="{840E0709-84A1-494A-A78E-CD129693B0CB}" presName="text2" presStyleLbl="fgAcc2" presStyleIdx="2" presStyleCnt="3" custScaleX="136714">
        <dgm:presLayoutVars>
          <dgm:chPref val="3"/>
        </dgm:presLayoutVars>
      </dgm:prSet>
      <dgm:spPr/>
    </dgm:pt>
    <dgm:pt modelId="{D4A700AB-C35E-4721-8D3B-94EE9DC4DF00}" type="pres">
      <dgm:prSet presAssocID="{840E0709-84A1-494A-A78E-CD129693B0CB}" presName="hierChild3" presStyleCnt="0"/>
      <dgm:spPr/>
    </dgm:pt>
  </dgm:ptLst>
  <dgm:cxnLst>
    <dgm:cxn modelId="{24D1DA0E-05B1-45BE-8361-975FA825B275}" type="presOf" srcId="{D94BC90D-8C63-46EB-8B71-3BEBEB694D06}" destId="{4D81A932-2302-4F73-BF70-1E7B57B83B21}" srcOrd="0" destOrd="0" presId="urn:microsoft.com/office/officeart/2005/8/layout/hierarchy1"/>
    <dgm:cxn modelId="{F2145C36-65D7-4ECE-9472-7D1BD06577F7}" type="presOf" srcId="{F963CCEF-F6CA-4406-B04B-7186A33FA240}" destId="{6E96FBB0-421E-4F3E-BF1E-13BD7A210054}" srcOrd="0" destOrd="0" presId="urn:microsoft.com/office/officeart/2005/8/layout/hierarchy1"/>
    <dgm:cxn modelId="{F2651A3E-A162-4BAB-9CEE-FCB92E1485FF}" type="presOf" srcId="{F167268D-395A-4A9C-ADDD-AEA05B729415}" destId="{803E9B5D-BFDB-4BAA-93E4-45AC3AEDBFA5}" srcOrd="0" destOrd="0" presId="urn:microsoft.com/office/officeart/2005/8/layout/hierarchy1"/>
    <dgm:cxn modelId="{E553C56E-7B64-45E2-91EF-4175245AF3A1}" type="presOf" srcId="{EC17657E-85DA-4732-BF1F-06F168E4A143}" destId="{1E4DDD4D-8FCA-45EA-AA2B-0F0A59AEC3E5}" srcOrd="0" destOrd="0" presId="urn:microsoft.com/office/officeart/2005/8/layout/hierarchy1"/>
    <dgm:cxn modelId="{A21CF556-C50E-4647-BF9C-742F0554098F}" type="presOf" srcId="{B598F538-80BA-40FE-AE96-14E1CED74E19}" destId="{EF8C5B14-0695-47BB-8FBE-CBC50A7E107B}" srcOrd="0" destOrd="0" presId="urn:microsoft.com/office/officeart/2005/8/layout/hierarchy1"/>
    <dgm:cxn modelId="{37D89159-066C-4FD1-858B-A68C6B0E21BC}" type="presOf" srcId="{840E0709-84A1-494A-A78E-CD129693B0CB}" destId="{A5CCEA5F-CED2-475D-A1A3-A98C5668F067}" srcOrd="0" destOrd="0" presId="urn:microsoft.com/office/officeart/2005/8/layout/hierarchy1"/>
    <dgm:cxn modelId="{8A0A075A-42BB-4436-88AC-7D7EE35C4239}" srcId="{F963CCEF-F6CA-4406-B04B-7186A33FA240}" destId="{F167268D-395A-4A9C-ADDD-AEA05B729415}" srcOrd="1" destOrd="0" parTransId="{BBF7671A-321E-44DB-8F05-2A3AAC4BA2F9}" sibTransId="{27D0AEAB-887A-4C78-8B72-B6C58D161019}"/>
    <dgm:cxn modelId="{F0CA2E7E-EDC9-49CC-B528-0FF3109512F5}" srcId="{7AC76DE7-FB29-4955-A113-4B9A42CB5928}" destId="{F963CCEF-F6CA-4406-B04B-7186A33FA240}" srcOrd="0" destOrd="0" parTransId="{677C47F3-50A9-4D5B-BBDD-14D8221353B5}" sibTransId="{1697BC71-7369-48BD-9773-45E3EAE933AC}"/>
    <dgm:cxn modelId="{73AFBC98-AEB0-463A-978C-8DF84AF5CC43}" type="presOf" srcId="{7AC76DE7-FB29-4955-A113-4B9A42CB5928}" destId="{7B4E1F26-0E70-4907-9E73-713F48A4760B}" srcOrd="0" destOrd="0" presId="urn:microsoft.com/office/officeart/2005/8/layout/hierarchy1"/>
    <dgm:cxn modelId="{76AA4CC0-7EB5-437E-8F93-EDD06E5BFB63}" srcId="{F963CCEF-F6CA-4406-B04B-7186A33FA240}" destId="{EC17657E-85DA-4732-BF1F-06F168E4A143}" srcOrd="0" destOrd="0" parTransId="{D94BC90D-8C63-46EB-8B71-3BEBEB694D06}" sibTransId="{3B2EC8E3-8027-4D49-9CF5-E4DD43F00678}"/>
    <dgm:cxn modelId="{0F4948CA-51DE-4E20-A41D-29FCD6FB8920}" srcId="{F963CCEF-F6CA-4406-B04B-7186A33FA240}" destId="{840E0709-84A1-494A-A78E-CD129693B0CB}" srcOrd="2" destOrd="0" parTransId="{B598F538-80BA-40FE-AE96-14E1CED74E19}" sibTransId="{2DAF65CA-EC8B-4B1F-910F-6D82BDD9F883}"/>
    <dgm:cxn modelId="{58510DE3-E9DD-4CB6-B92C-4B23700BF7E4}" type="presOf" srcId="{BBF7671A-321E-44DB-8F05-2A3AAC4BA2F9}" destId="{1C5075B3-00EC-4F11-980D-72C012DA7A9C}" srcOrd="0" destOrd="0" presId="urn:microsoft.com/office/officeart/2005/8/layout/hierarchy1"/>
    <dgm:cxn modelId="{CFD19D7A-B457-42CA-9694-9445902B1561}" type="presParOf" srcId="{7B4E1F26-0E70-4907-9E73-713F48A4760B}" destId="{E3BC4C86-6985-4AE6-BC99-C4E0D5910BCC}" srcOrd="0" destOrd="0" presId="urn:microsoft.com/office/officeart/2005/8/layout/hierarchy1"/>
    <dgm:cxn modelId="{637C87F6-60E6-4F05-A2F7-7EFB26F5A98B}" type="presParOf" srcId="{E3BC4C86-6985-4AE6-BC99-C4E0D5910BCC}" destId="{EC5048BB-237C-4191-9781-950B2ABBE1FC}" srcOrd="0" destOrd="0" presId="urn:microsoft.com/office/officeart/2005/8/layout/hierarchy1"/>
    <dgm:cxn modelId="{43DE7D4E-8509-43A6-899F-C542BCA48098}" type="presParOf" srcId="{EC5048BB-237C-4191-9781-950B2ABBE1FC}" destId="{122CD555-95FB-4A56-97BC-2C8246F6E7A2}" srcOrd="0" destOrd="0" presId="urn:microsoft.com/office/officeart/2005/8/layout/hierarchy1"/>
    <dgm:cxn modelId="{FA010A00-C1A9-4222-AC81-8715011049A0}" type="presParOf" srcId="{EC5048BB-237C-4191-9781-950B2ABBE1FC}" destId="{6E96FBB0-421E-4F3E-BF1E-13BD7A210054}" srcOrd="1" destOrd="0" presId="urn:microsoft.com/office/officeart/2005/8/layout/hierarchy1"/>
    <dgm:cxn modelId="{C3C1B652-D212-43C5-A829-803EE81944C2}" type="presParOf" srcId="{E3BC4C86-6985-4AE6-BC99-C4E0D5910BCC}" destId="{D82E4424-7299-4624-A7B8-7E0E2612C7F7}" srcOrd="1" destOrd="0" presId="urn:microsoft.com/office/officeart/2005/8/layout/hierarchy1"/>
    <dgm:cxn modelId="{D387CE93-D1C7-4FC3-919D-2853177873BF}" type="presParOf" srcId="{D82E4424-7299-4624-A7B8-7E0E2612C7F7}" destId="{4D81A932-2302-4F73-BF70-1E7B57B83B21}" srcOrd="0" destOrd="0" presId="urn:microsoft.com/office/officeart/2005/8/layout/hierarchy1"/>
    <dgm:cxn modelId="{C382EC9B-DC89-4595-91A7-7FBF6B809240}" type="presParOf" srcId="{D82E4424-7299-4624-A7B8-7E0E2612C7F7}" destId="{1371069E-DD15-4F31-9A4A-FFDD780D3AE8}" srcOrd="1" destOrd="0" presId="urn:microsoft.com/office/officeart/2005/8/layout/hierarchy1"/>
    <dgm:cxn modelId="{24096AF3-A7F0-4191-8306-0A8DCE26AB44}" type="presParOf" srcId="{1371069E-DD15-4F31-9A4A-FFDD780D3AE8}" destId="{6B965369-300B-4437-9C81-18D4AF2F79FD}" srcOrd="0" destOrd="0" presId="urn:microsoft.com/office/officeart/2005/8/layout/hierarchy1"/>
    <dgm:cxn modelId="{0CAB66E4-4DB4-4169-9F70-F5735E7CF2A4}" type="presParOf" srcId="{6B965369-300B-4437-9C81-18D4AF2F79FD}" destId="{226E146A-F3B2-4F53-A19E-243EC810F99E}" srcOrd="0" destOrd="0" presId="urn:microsoft.com/office/officeart/2005/8/layout/hierarchy1"/>
    <dgm:cxn modelId="{135F5660-B27E-4402-B6E1-22F129649E00}" type="presParOf" srcId="{6B965369-300B-4437-9C81-18D4AF2F79FD}" destId="{1E4DDD4D-8FCA-45EA-AA2B-0F0A59AEC3E5}" srcOrd="1" destOrd="0" presId="urn:microsoft.com/office/officeart/2005/8/layout/hierarchy1"/>
    <dgm:cxn modelId="{561D90F1-F3E9-4EB3-B063-3A299E75A2C6}" type="presParOf" srcId="{1371069E-DD15-4F31-9A4A-FFDD780D3AE8}" destId="{5BE74106-3A8D-497F-80D6-902AAB53FDD0}" srcOrd="1" destOrd="0" presId="urn:microsoft.com/office/officeart/2005/8/layout/hierarchy1"/>
    <dgm:cxn modelId="{7C17A3BC-C444-481E-A305-D130A03106D9}" type="presParOf" srcId="{D82E4424-7299-4624-A7B8-7E0E2612C7F7}" destId="{1C5075B3-00EC-4F11-980D-72C012DA7A9C}" srcOrd="2" destOrd="0" presId="urn:microsoft.com/office/officeart/2005/8/layout/hierarchy1"/>
    <dgm:cxn modelId="{1ADC56DF-F2CC-4A22-AA21-FE9F4E84F12E}" type="presParOf" srcId="{D82E4424-7299-4624-A7B8-7E0E2612C7F7}" destId="{5324795F-2C45-4500-B81B-9A70665165AD}" srcOrd="3" destOrd="0" presId="urn:microsoft.com/office/officeart/2005/8/layout/hierarchy1"/>
    <dgm:cxn modelId="{15B681AC-46DA-44C5-9A61-734559743433}" type="presParOf" srcId="{5324795F-2C45-4500-B81B-9A70665165AD}" destId="{589B323D-7ADA-4986-A71D-214C0738AF56}" srcOrd="0" destOrd="0" presId="urn:microsoft.com/office/officeart/2005/8/layout/hierarchy1"/>
    <dgm:cxn modelId="{2DDC57AF-DC0F-4770-98C3-5536CB4E923A}" type="presParOf" srcId="{589B323D-7ADA-4986-A71D-214C0738AF56}" destId="{EDD78C23-E992-410A-BEF6-BA72C923CCC5}" srcOrd="0" destOrd="0" presId="urn:microsoft.com/office/officeart/2005/8/layout/hierarchy1"/>
    <dgm:cxn modelId="{AD253E43-2F9F-4334-9A29-E555B9EC9F55}" type="presParOf" srcId="{589B323D-7ADA-4986-A71D-214C0738AF56}" destId="{803E9B5D-BFDB-4BAA-93E4-45AC3AEDBFA5}" srcOrd="1" destOrd="0" presId="urn:microsoft.com/office/officeart/2005/8/layout/hierarchy1"/>
    <dgm:cxn modelId="{6C9FA5DD-56E9-43F9-8042-0A34F6FE2B0F}" type="presParOf" srcId="{5324795F-2C45-4500-B81B-9A70665165AD}" destId="{E84DAF45-45BD-4411-8220-057050EE1567}" srcOrd="1" destOrd="0" presId="urn:microsoft.com/office/officeart/2005/8/layout/hierarchy1"/>
    <dgm:cxn modelId="{985F3763-4FB0-41E1-BA81-91A62027C808}" type="presParOf" srcId="{D82E4424-7299-4624-A7B8-7E0E2612C7F7}" destId="{EF8C5B14-0695-47BB-8FBE-CBC50A7E107B}" srcOrd="4" destOrd="0" presId="urn:microsoft.com/office/officeart/2005/8/layout/hierarchy1"/>
    <dgm:cxn modelId="{5504BE4D-A5BA-47A3-AE74-4E278769AD18}" type="presParOf" srcId="{D82E4424-7299-4624-A7B8-7E0E2612C7F7}" destId="{DA520A90-D436-4496-93E6-501A510BF828}" srcOrd="5" destOrd="0" presId="urn:microsoft.com/office/officeart/2005/8/layout/hierarchy1"/>
    <dgm:cxn modelId="{8E104D41-4848-4D24-8E85-DA70045B0814}" type="presParOf" srcId="{DA520A90-D436-4496-93E6-501A510BF828}" destId="{56B70368-F76B-4B3E-93F7-3077CFB822CE}" srcOrd="0" destOrd="0" presId="urn:microsoft.com/office/officeart/2005/8/layout/hierarchy1"/>
    <dgm:cxn modelId="{4DDC007A-6CF4-4887-95EE-33F4D82E3C0E}" type="presParOf" srcId="{56B70368-F76B-4B3E-93F7-3077CFB822CE}" destId="{49BE02D5-4856-4D40-A0EB-4AD4869EAC75}" srcOrd="0" destOrd="0" presId="urn:microsoft.com/office/officeart/2005/8/layout/hierarchy1"/>
    <dgm:cxn modelId="{8ECDAF3F-F93C-411A-ABDF-AE371218DDE2}" type="presParOf" srcId="{56B70368-F76B-4B3E-93F7-3077CFB822CE}" destId="{A5CCEA5F-CED2-475D-A1A3-A98C5668F067}" srcOrd="1" destOrd="0" presId="urn:microsoft.com/office/officeart/2005/8/layout/hierarchy1"/>
    <dgm:cxn modelId="{660F836B-66BA-4E58-AB4B-03C22760F809}" type="presParOf" srcId="{DA520A90-D436-4496-93E6-501A510BF828}" destId="{D4A700AB-C35E-4721-8D3B-94EE9DC4DF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AEA08-CE02-40BD-A039-350E562D69C0}">
      <dsp:nvSpPr>
        <dsp:cNvPr id="0" name=""/>
        <dsp:cNvSpPr/>
      </dsp:nvSpPr>
      <dsp:spPr>
        <a:xfrm>
          <a:off x="0" y="1177849"/>
          <a:ext cx="11386984" cy="1397809"/>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8C9F06-5242-4F94-8D39-90CBBD61476C}">
      <dsp:nvSpPr>
        <dsp:cNvPr id="0" name=""/>
        <dsp:cNvSpPr/>
      </dsp:nvSpPr>
      <dsp:spPr>
        <a:xfrm>
          <a:off x="186605" y="98279"/>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1.0 2002</a:t>
          </a:r>
        </a:p>
      </dsp:txBody>
      <dsp:txXfrm>
        <a:off x="186605" y="98279"/>
        <a:ext cx="815659" cy="1397809"/>
      </dsp:txXfrm>
    </dsp:sp>
    <dsp:sp modelId="{C0804F2B-1D64-4961-8F10-48AEF7E4F0EA}">
      <dsp:nvSpPr>
        <dsp:cNvPr id="0" name=""/>
        <dsp:cNvSpPr/>
      </dsp:nvSpPr>
      <dsp:spPr>
        <a:xfrm>
          <a:off x="425811" y="1703076"/>
          <a:ext cx="349452" cy="3494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2EF02-1611-4B7F-A16A-487215CE0E66}">
      <dsp:nvSpPr>
        <dsp:cNvPr id="0" name=""/>
        <dsp:cNvSpPr/>
      </dsp:nvSpPr>
      <dsp:spPr>
        <a:xfrm>
          <a:off x="950796" y="2096713"/>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2.0 2005</a:t>
          </a:r>
        </a:p>
      </dsp:txBody>
      <dsp:txXfrm>
        <a:off x="950796" y="2096713"/>
        <a:ext cx="815659" cy="1397809"/>
      </dsp:txXfrm>
    </dsp:sp>
    <dsp:sp modelId="{5BF6BAB6-1C8D-4935-8409-9012F88741A2}">
      <dsp:nvSpPr>
        <dsp:cNvPr id="0" name=""/>
        <dsp:cNvSpPr/>
      </dsp:nvSpPr>
      <dsp:spPr>
        <a:xfrm>
          <a:off x="1193761" y="1710051"/>
          <a:ext cx="349452" cy="349452"/>
        </a:xfrm>
        <a:prstGeom prst="ellipse">
          <a:avLst/>
        </a:prstGeom>
        <a:solidFill>
          <a:schemeClr val="accent5">
            <a:hueOff val="-419635"/>
            <a:satOff val="-1325"/>
            <a:lumOff val="-1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E8F5E-D61B-4F70-A7CB-5B9F8CAAA919}">
      <dsp:nvSpPr>
        <dsp:cNvPr id="0" name=""/>
        <dsp:cNvSpPr/>
      </dsp:nvSpPr>
      <dsp:spPr>
        <a:xfrm>
          <a:off x="1797394" y="108092"/>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3.0 2007</a:t>
          </a:r>
        </a:p>
      </dsp:txBody>
      <dsp:txXfrm>
        <a:off x="1797394" y="108092"/>
        <a:ext cx="815659" cy="1397809"/>
      </dsp:txXfrm>
    </dsp:sp>
    <dsp:sp modelId="{29A08A54-E013-4A2F-A274-7EF98BC6C1A2}">
      <dsp:nvSpPr>
        <dsp:cNvPr id="0" name=""/>
        <dsp:cNvSpPr/>
      </dsp:nvSpPr>
      <dsp:spPr>
        <a:xfrm>
          <a:off x="2040366" y="1710051"/>
          <a:ext cx="349452" cy="349452"/>
        </a:xfrm>
        <a:prstGeom prst="ellipse">
          <a:avLst/>
        </a:prstGeom>
        <a:solidFill>
          <a:schemeClr val="accent5">
            <a:hueOff val="-839269"/>
            <a:satOff val="-2649"/>
            <a:lumOff val="-2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3341D-C6D0-46EF-8D81-92FC49A1DE8E}">
      <dsp:nvSpPr>
        <dsp:cNvPr id="0" name=""/>
        <dsp:cNvSpPr/>
      </dsp:nvSpPr>
      <dsp:spPr>
        <a:xfrm>
          <a:off x="2663665" y="2096713"/>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4.0 2010</a:t>
          </a:r>
        </a:p>
      </dsp:txBody>
      <dsp:txXfrm>
        <a:off x="2663665" y="2096713"/>
        <a:ext cx="815659" cy="1397809"/>
      </dsp:txXfrm>
    </dsp:sp>
    <dsp:sp modelId="{41729008-9517-49BB-8BDB-3424FEAFCCA1}">
      <dsp:nvSpPr>
        <dsp:cNvPr id="0" name=""/>
        <dsp:cNvSpPr/>
      </dsp:nvSpPr>
      <dsp:spPr>
        <a:xfrm>
          <a:off x="2886975" y="1710051"/>
          <a:ext cx="349452" cy="349452"/>
        </a:xfrm>
        <a:prstGeom prst="ellipse">
          <a:avLst/>
        </a:prstGeom>
        <a:solidFill>
          <a:schemeClr val="accent5">
            <a:hueOff val="-1258904"/>
            <a:satOff val="-3974"/>
            <a:lumOff val="-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E7B935-C319-4784-814A-812EDC03C409}">
      <dsp:nvSpPr>
        <dsp:cNvPr id="0" name=""/>
        <dsp:cNvSpPr/>
      </dsp:nvSpPr>
      <dsp:spPr>
        <a:xfrm>
          <a:off x="3431649" y="78612"/>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5.0 2013</a:t>
          </a:r>
        </a:p>
      </dsp:txBody>
      <dsp:txXfrm>
        <a:off x="3431649" y="78612"/>
        <a:ext cx="815659" cy="1397809"/>
      </dsp:txXfrm>
    </dsp:sp>
    <dsp:sp modelId="{9D12656F-20F1-4624-A415-84CB25A9762F}">
      <dsp:nvSpPr>
        <dsp:cNvPr id="0" name=""/>
        <dsp:cNvSpPr/>
      </dsp:nvSpPr>
      <dsp:spPr>
        <a:xfrm>
          <a:off x="3743418" y="1710051"/>
          <a:ext cx="349452" cy="349452"/>
        </a:xfrm>
        <a:prstGeom prst="ellipse">
          <a:avLst/>
        </a:prstGeom>
        <a:solidFill>
          <a:schemeClr val="accent5">
            <a:hueOff val="-1678539"/>
            <a:satOff val="-5298"/>
            <a:lumOff val="-5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5E8D7-9C9E-456A-91C6-62350CA54AAB}">
      <dsp:nvSpPr>
        <dsp:cNvPr id="0" name=""/>
        <dsp:cNvSpPr/>
      </dsp:nvSpPr>
      <dsp:spPr>
        <a:xfrm>
          <a:off x="4337235" y="2096713"/>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6.0 2015</a:t>
          </a:r>
        </a:p>
      </dsp:txBody>
      <dsp:txXfrm>
        <a:off x="4337235" y="2096713"/>
        <a:ext cx="815659" cy="1397809"/>
      </dsp:txXfrm>
    </dsp:sp>
    <dsp:sp modelId="{0930B9A2-CCDE-4E44-8634-FF4409CF8D18}">
      <dsp:nvSpPr>
        <dsp:cNvPr id="0" name=""/>
        <dsp:cNvSpPr/>
      </dsp:nvSpPr>
      <dsp:spPr>
        <a:xfrm>
          <a:off x="4590027" y="1710051"/>
          <a:ext cx="349452" cy="349452"/>
        </a:xfrm>
        <a:prstGeom prst="ellipse">
          <a:avLst/>
        </a:prstGeom>
        <a:solidFill>
          <a:schemeClr val="accent5">
            <a:hueOff val="-2098173"/>
            <a:satOff val="-6623"/>
            <a:lumOff val="-7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269EE-7F34-460E-9C79-2551CE6A631A}">
      <dsp:nvSpPr>
        <dsp:cNvPr id="0" name=""/>
        <dsp:cNvSpPr/>
      </dsp:nvSpPr>
      <dsp:spPr>
        <a:xfrm>
          <a:off x="5144534" y="68786"/>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7.0 2017</a:t>
          </a:r>
        </a:p>
      </dsp:txBody>
      <dsp:txXfrm>
        <a:off x="5144534" y="68786"/>
        <a:ext cx="815659" cy="1397809"/>
      </dsp:txXfrm>
    </dsp:sp>
    <dsp:sp modelId="{736600D5-8AC1-4886-87C2-6F586BA3D1FD}">
      <dsp:nvSpPr>
        <dsp:cNvPr id="0" name=""/>
        <dsp:cNvSpPr/>
      </dsp:nvSpPr>
      <dsp:spPr>
        <a:xfrm>
          <a:off x="5446472" y="1710051"/>
          <a:ext cx="349452" cy="349452"/>
        </a:xfrm>
        <a:prstGeom prst="ellipse">
          <a:avLst/>
        </a:prstGeom>
        <a:solidFill>
          <a:schemeClr val="accent5">
            <a:hueOff val="-2517808"/>
            <a:satOff val="-7947"/>
            <a:lumOff val="-8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A738F-9A77-4039-8706-C60D05503FC0}">
      <dsp:nvSpPr>
        <dsp:cNvPr id="0" name=""/>
        <dsp:cNvSpPr/>
      </dsp:nvSpPr>
      <dsp:spPr>
        <a:xfrm>
          <a:off x="6040291" y="2096713"/>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8.0 2018</a:t>
          </a:r>
        </a:p>
      </dsp:txBody>
      <dsp:txXfrm>
        <a:off x="6040291" y="2096713"/>
        <a:ext cx="815659" cy="1397809"/>
      </dsp:txXfrm>
    </dsp:sp>
    <dsp:sp modelId="{CD79D8D3-C67C-413D-B0AC-0F9DF57A219C}">
      <dsp:nvSpPr>
        <dsp:cNvPr id="0" name=""/>
        <dsp:cNvSpPr/>
      </dsp:nvSpPr>
      <dsp:spPr>
        <a:xfrm>
          <a:off x="6293085" y="1710051"/>
          <a:ext cx="349452" cy="349452"/>
        </a:xfrm>
        <a:prstGeom prst="ellipse">
          <a:avLst/>
        </a:prstGeom>
        <a:solidFill>
          <a:schemeClr val="accent5">
            <a:hueOff val="-2937442"/>
            <a:satOff val="-9272"/>
            <a:lumOff val="-9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E11A4-1182-42BB-A5C2-AD3E8B26403F}">
      <dsp:nvSpPr>
        <dsp:cNvPr id="0" name=""/>
        <dsp:cNvSpPr/>
      </dsp:nvSpPr>
      <dsp:spPr>
        <a:xfrm>
          <a:off x="6857419" y="58959"/>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9.0 2020</a:t>
          </a:r>
        </a:p>
      </dsp:txBody>
      <dsp:txXfrm>
        <a:off x="6857419" y="58959"/>
        <a:ext cx="815659" cy="1397809"/>
      </dsp:txXfrm>
    </dsp:sp>
    <dsp:sp modelId="{9BEDE041-4E1E-453C-B52F-6D4FEB13B6C4}">
      <dsp:nvSpPr>
        <dsp:cNvPr id="0" name=""/>
        <dsp:cNvSpPr/>
      </dsp:nvSpPr>
      <dsp:spPr>
        <a:xfrm>
          <a:off x="7195253" y="1709649"/>
          <a:ext cx="349452" cy="349452"/>
        </a:xfrm>
        <a:prstGeom prst="ellipse">
          <a:avLst/>
        </a:prstGeom>
        <a:solidFill>
          <a:schemeClr val="accent5">
            <a:hueOff val="-3357077"/>
            <a:satOff val="-10596"/>
            <a:lumOff val="-11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8CDE1-59B3-4ED9-80BF-8E3FB757344A}">
      <dsp:nvSpPr>
        <dsp:cNvPr id="0" name=""/>
        <dsp:cNvSpPr/>
      </dsp:nvSpPr>
      <dsp:spPr>
        <a:xfrm>
          <a:off x="7772833" y="2096713"/>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10.0 2021</a:t>
          </a:r>
        </a:p>
      </dsp:txBody>
      <dsp:txXfrm>
        <a:off x="7772833" y="2096713"/>
        <a:ext cx="815659" cy="1397809"/>
      </dsp:txXfrm>
    </dsp:sp>
    <dsp:sp modelId="{10F42B90-D6D7-48F0-BF8E-797514434ED5}">
      <dsp:nvSpPr>
        <dsp:cNvPr id="0" name=""/>
        <dsp:cNvSpPr/>
      </dsp:nvSpPr>
      <dsp:spPr>
        <a:xfrm>
          <a:off x="8015800" y="1719735"/>
          <a:ext cx="349452" cy="349452"/>
        </a:xfrm>
        <a:prstGeom prst="ellipse">
          <a:avLst/>
        </a:prstGeom>
        <a:solidFill>
          <a:schemeClr val="accent5">
            <a:hueOff val="-3776712"/>
            <a:satOff val="-11921"/>
            <a:lumOff val="-12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32414-B79E-4FFB-9313-8F44E88B76AE}">
      <dsp:nvSpPr>
        <dsp:cNvPr id="0" name=""/>
        <dsp:cNvSpPr/>
      </dsp:nvSpPr>
      <dsp:spPr>
        <a:xfrm>
          <a:off x="8570303" y="58959"/>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11.0 2022</a:t>
          </a:r>
        </a:p>
      </dsp:txBody>
      <dsp:txXfrm>
        <a:off x="8570303" y="58959"/>
        <a:ext cx="815659" cy="1397809"/>
      </dsp:txXfrm>
    </dsp:sp>
    <dsp:sp modelId="{AFAF5240-CBED-4CCA-AC2B-3AB387DB7AD2}">
      <dsp:nvSpPr>
        <dsp:cNvPr id="0" name=""/>
        <dsp:cNvSpPr/>
      </dsp:nvSpPr>
      <dsp:spPr>
        <a:xfrm>
          <a:off x="8872253" y="1712906"/>
          <a:ext cx="349452" cy="349452"/>
        </a:xfrm>
        <a:prstGeom prst="ellipse">
          <a:avLst/>
        </a:prstGeom>
        <a:solidFill>
          <a:schemeClr val="accent5">
            <a:hueOff val="-4196346"/>
            <a:satOff val="-13245"/>
            <a:lumOff val="-14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B438BF-825F-47F6-B6B3-304E22613C27}">
      <dsp:nvSpPr>
        <dsp:cNvPr id="0" name=""/>
        <dsp:cNvSpPr/>
      </dsp:nvSpPr>
      <dsp:spPr>
        <a:xfrm>
          <a:off x="9554519" y="2096713"/>
          <a:ext cx="815659" cy="1397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latin typeface="Cambria" panose="02040503050406030204" pitchFamily="18" charset="0"/>
              <a:ea typeface="Cambria" panose="02040503050406030204" pitchFamily="18" charset="0"/>
            </a:rPr>
            <a:t>C# 12.0 2023</a:t>
          </a:r>
        </a:p>
      </dsp:txBody>
      <dsp:txXfrm>
        <a:off x="9554519" y="2096713"/>
        <a:ext cx="815659" cy="1397809"/>
      </dsp:txXfrm>
    </dsp:sp>
    <dsp:sp modelId="{A706ABDF-27CE-47EC-92DF-54FFFA2EEB5D}">
      <dsp:nvSpPr>
        <dsp:cNvPr id="0" name=""/>
        <dsp:cNvSpPr/>
      </dsp:nvSpPr>
      <dsp:spPr>
        <a:xfrm>
          <a:off x="9768015" y="1710202"/>
          <a:ext cx="349452" cy="349452"/>
        </a:xfrm>
        <a:prstGeom prst="ellipse">
          <a:avLst/>
        </a:prstGeom>
        <a:solidFill>
          <a:schemeClr val="accent5">
            <a:hueOff val="-4615981"/>
            <a:satOff val="-14570"/>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15E99-153D-4EE0-834A-A7B688D882BB}">
      <dsp:nvSpPr>
        <dsp:cNvPr id="0" name=""/>
        <dsp:cNvSpPr/>
      </dsp:nvSpPr>
      <dsp:spPr>
        <a:xfrm>
          <a:off x="4704984" y="851027"/>
          <a:ext cx="3324330" cy="389720"/>
        </a:xfrm>
        <a:custGeom>
          <a:avLst/>
          <a:gdLst/>
          <a:ahLst/>
          <a:cxnLst/>
          <a:rect l="0" t="0" r="0" b="0"/>
          <a:pathLst>
            <a:path>
              <a:moveTo>
                <a:pt x="0" y="0"/>
              </a:moveTo>
              <a:lnTo>
                <a:pt x="0" y="265583"/>
              </a:lnTo>
              <a:lnTo>
                <a:pt x="3324330" y="265583"/>
              </a:lnTo>
              <a:lnTo>
                <a:pt x="3324330" y="389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8C5B14-0695-47BB-8FBE-CBC50A7E107B}">
      <dsp:nvSpPr>
        <dsp:cNvPr id="0" name=""/>
        <dsp:cNvSpPr/>
      </dsp:nvSpPr>
      <dsp:spPr>
        <a:xfrm>
          <a:off x="4704984" y="851027"/>
          <a:ext cx="1222824" cy="389720"/>
        </a:xfrm>
        <a:custGeom>
          <a:avLst/>
          <a:gdLst/>
          <a:ahLst/>
          <a:cxnLst/>
          <a:rect l="0" t="0" r="0" b="0"/>
          <a:pathLst>
            <a:path>
              <a:moveTo>
                <a:pt x="0" y="0"/>
              </a:moveTo>
              <a:lnTo>
                <a:pt x="0" y="265583"/>
              </a:lnTo>
              <a:lnTo>
                <a:pt x="1222824" y="265583"/>
              </a:lnTo>
              <a:lnTo>
                <a:pt x="1222824" y="389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075B3-00EC-4F11-980D-72C012DA7A9C}">
      <dsp:nvSpPr>
        <dsp:cNvPr id="0" name=""/>
        <dsp:cNvSpPr/>
      </dsp:nvSpPr>
      <dsp:spPr>
        <a:xfrm>
          <a:off x="3703496" y="851027"/>
          <a:ext cx="1001487" cy="389720"/>
        </a:xfrm>
        <a:custGeom>
          <a:avLst/>
          <a:gdLst/>
          <a:ahLst/>
          <a:cxnLst/>
          <a:rect l="0" t="0" r="0" b="0"/>
          <a:pathLst>
            <a:path>
              <a:moveTo>
                <a:pt x="1001487" y="0"/>
              </a:moveTo>
              <a:lnTo>
                <a:pt x="1001487" y="265583"/>
              </a:lnTo>
              <a:lnTo>
                <a:pt x="0" y="265583"/>
              </a:lnTo>
              <a:lnTo>
                <a:pt x="0" y="389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1A932-2302-4F73-BF70-1E7B57B83B21}">
      <dsp:nvSpPr>
        <dsp:cNvPr id="0" name=""/>
        <dsp:cNvSpPr/>
      </dsp:nvSpPr>
      <dsp:spPr>
        <a:xfrm>
          <a:off x="1444049" y="851027"/>
          <a:ext cx="3260934" cy="389720"/>
        </a:xfrm>
        <a:custGeom>
          <a:avLst/>
          <a:gdLst/>
          <a:ahLst/>
          <a:cxnLst/>
          <a:rect l="0" t="0" r="0" b="0"/>
          <a:pathLst>
            <a:path>
              <a:moveTo>
                <a:pt x="3260934" y="0"/>
              </a:moveTo>
              <a:lnTo>
                <a:pt x="3260934" y="265583"/>
              </a:lnTo>
              <a:lnTo>
                <a:pt x="0" y="265583"/>
              </a:lnTo>
              <a:lnTo>
                <a:pt x="0" y="389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2CD555-95FB-4A56-97BC-2C8246F6E7A2}">
      <dsp:nvSpPr>
        <dsp:cNvPr id="0" name=""/>
        <dsp:cNvSpPr/>
      </dsp:nvSpPr>
      <dsp:spPr>
        <a:xfrm>
          <a:off x="3375100" y="118"/>
          <a:ext cx="2659766" cy="8509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6FBB0-421E-4F3E-BF1E-13BD7A210054}">
      <dsp:nvSpPr>
        <dsp:cNvPr id="0" name=""/>
        <dsp:cNvSpPr/>
      </dsp:nvSpPr>
      <dsp:spPr>
        <a:xfrm>
          <a:off x="3523991" y="141564"/>
          <a:ext cx="2659766" cy="8509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mbria" panose="02040503050406030204" pitchFamily="18" charset="0"/>
              <a:ea typeface="Cambria" panose="02040503050406030204" pitchFamily="18" charset="0"/>
            </a:rPr>
            <a:t>Conditional Statements</a:t>
          </a:r>
        </a:p>
      </dsp:txBody>
      <dsp:txXfrm>
        <a:off x="3548913" y="166486"/>
        <a:ext cx="2609922" cy="801064"/>
      </dsp:txXfrm>
    </dsp:sp>
    <dsp:sp modelId="{226E146A-F3B2-4F53-A19E-243EC810F99E}">
      <dsp:nvSpPr>
        <dsp:cNvPr id="0" name=""/>
        <dsp:cNvSpPr/>
      </dsp:nvSpPr>
      <dsp:spPr>
        <a:xfrm>
          <a:off x="492920" y="1240747"/>
          <a:ext cx="1902256" cy="85090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DDD4D-8FCA-45EA-AA2B-0F0A59AEC3E5}">
      <dsp:nvSpPr>
        <dsp:cNvPr id="0" name=""/>
        <dsp:cNvSpPr/>
      </dsp:nvSpPr>
      <dsp:spPr>
        <a:xfrm>
          <a:off x="641811" y="1382193"/>
          <a:ext cx="1902256" cy="850908"/>
        </a:xfrm>
        <a:prstGeom prst="roundRect">
          <a:avLst>
            <a:gd name="adj" fmla="val 10000"/>
          </a:avLst>
        </a:prstGeom>
        <a:solidFill>
          <a:schemeClr val="lt1">
            <a:alpha val="90000"/>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If Statement</a:t>
          </a:r>
        </a:p>
      </dsp:txBody>
      <dsp:txXfrm>
        <a:off x="666733" y="1407115"/>
        <a:ext cx="1852412" cy="801064"/>
      </dsp:txXfrm>
    </dsp:sp>
    <dsp:sp modelId="{EDD78C23-E992-410A-BEF6-BA72C923CCC5}">
      <dsp:nvSpPr>
        <dsp:cNvPr id="0" name=""/>
        <dsp:cNvSpPr/>
      </dsp:nvSpPr>
      <dsp:spPr>
        <a:xfrm>
          <a:off x="2692958" y="1240747"/>
          <a:ext cx="2021075" cy="850908"/>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E9B5D-BFDB-4BAA-93E4-45AC3AEDBFA5}">
      <dsp:nvSpPr>
        <dsp:cNvPr id="0" name=""/>
        <dsp:cNvSpPr/>
      </dsp:nvSpPr>
      <dsp:spPr>
        <a:xfrm>
          <a:off x="2841849" y="1382193"/>
          <a:ext cx="2021075" cy="850908"/>
        </a:xfrm>
        <a:prstGeom prst="roundRect">
          <a:avLst>
            <a:gd name="adj" fmla="val 10000"/>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If-Else Statement</a:t>
          </a:r>
        </a:p>
      </dsp:txBody>
      <dsp:txXfrm>
        <a:off x="2866771" y="1407115"/>
        <a:ext cx="1971231" cy="801064"/>
      </dsp:txXfrm>
    </dsp:sp>
    <dsp:sp modelId="{49BE02D5-4856-4D40-A0EB-4AD4869EAC75}">
      <dsp:nvSpPr>
        <dsp:cNvPr id="0" name=""/>
        <dsp:cNvSpPr/>
      </dsp:nvSpPr>
      <dsp:spPr>
        <a:xfrm>
          <a:off x="5011815" y="1240747"/>
          <a:ext cx="1831986" cy="8509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CCEA5F-CED2-475D-A1A3-A98C5668F067}">
      <dsp:nvSpPr>
        <dsp:cNvPr id="0" name=""/>
        <dsp:cNvSpPr/>
      </dsp:nvSpPr>
      <dsp:spPr>
        <a:xfrm>
          <a:off x="5160705" y="1382193"/>
          <a:ext cx="1831986" cy="850908"/>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If-Else-If or Ladder</a:t>
          </a:r>
        </a:p>
      </dsp:txBody>
      <dsp:txXfrm>
        <a:off x="5185627" y="1407115"/>
        <a:ext cx="1782142" cy="801064"/>
      </dsp:txXfrm>
    </dsp:sp>
    <dsp:sp modelId="{FA5F1CC1-3AAE-4988-A6CC-EC3F1254B4BA}">
      <dsp:nvSpPr>
        <dsp:cNvPr id="0" name=""/>
        <dsp:cNvSpPr/>
      </dsp:nvSpPr>
      <dsp:spPr>
        <a:xfrm>
          <a:off x="7141582" y="1240747"/>
          <a:ext cx="1775464" cy="850908"/>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66830-B98F-4C34-95A6-6A5F257A82EE}">
      <dsp:nvSpPr>
        <dsp:cNvPr id="0" name=""/>
        <dsp:cNvSpPr/>
      </dsp:nvSpPr>
      <dsp:spPr>
        <a:xfrm>
          <a:off x="7290473" y="1382193"/>
          <a:ext cx="1775464" cy="850908"/>
        </a:xfrm>
        <a:prstGeom prst="roundRect">
          <a:avLst>
            <a:gd name="adj" fmla="val 10000"/>
          </a:avLst>
        </a:prstGeom>
        <a:solidFill>
          <a:schemeClr val="lt1">
            <a:alpha val="90000"/>
            <a:hueOff val="0"/>
            <a:satOff val="0"/>
            <a:lumOff val="0"/>
            <a:alphaOff val="0"/>
          </a:schemeClr>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Switch</a:t>
          </a:r>
        </a:p>
      </dsp:txBody>
      <dsp:txXfrm>
        <a:off x="7315395" y="1407115"/>
        <a:ext cx="1725620" cy="801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C5B14-0695-47BB-8FBE-CBC50A7E107B}">
      <dsp:nvSpPr>
        <dsp:cNvPr id="0" name=""/>
        <dsp:cNvSpPr/>
      </dsp:nvSpPr>
      <dsp:spPr>
        <a:xfrm>
          <a:off x="4700666" y="770671"/>
          <a:ext cx="2390481" cy="412322"/>
        </a:xfrm>
        <a:custGeom>
          <a:avLst/>
          <a:gdLst/>
          <a:ahLst/>
          <a:cxnLst/>
          <a:rect l="0" t="0" r="0" b="0"/>
          <a:pathLst>
            <a:path>
              <a:moveTo>
                <a:pt x="0" y="0"/>
              </a:moveTo>
              <a:lnTo>
                <a:pt x="0" y="280985"/>
              </a:lnTo>
              <a:lnTo>
                <a:pt x="2390481" y="280985"/>
              </a:lnTo>
              <a:lnTo>
                <a:pt x="2390481" y="41232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075B3-00EC-4F11-980D-72C012DA7A9C}">
      <dsp:nvSpPr>
        <dsp:cNvPr id="0" name=""/>
        <dsp:cNvSpPr/>
      </dsp:nvSpPr>
      <dsp:spPr>
        <a:xfrm>
          <a:off x="4654946" y="770671"/>
          <a:ext cx="91440" cy="412322"/>
        </a:xfrm>
        <a:custGeom>
          <a:avLst/>
          <a:gdLst/>
          <a:ahLst/>
          <a:cxnLst/>
          <a:rect l="0" t="0" r="0" b="0"/>
          <a:pathLst>
            <a:path>
              <a:moveTo>
                <a:pt x="45720" y="0"/>
              </a:moveTo>
              <a:lnTo>
                <a:pt x="45720" y="280985"/>
              </a:lnTo>
              <a:lnTo>
                <a:pt x="82892" y="280985"/>
              </a:lnTo>
              <a:lnTo>
                <a:pt x="82892" y="41232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1A932-2302-4F73-BF70-1E7B57B83B21}">
      <dsp:nvSpPr>
        <dsp:cNvPr id="0" name=""/>
        <dsp:cNvSpPr/>
      </dsp:nvSpPr>
      <dsp:spPr>
        <a:xfrm>
          <a:off x="2347358" y="770671"/>
          <a:ext cx="2353308" cy="412322"/>
        </a:xfrm>
        <a:custGeom>
          <a:avLst/>
          <a:gdLst/>
          <a:ahLst/>
          <a:cxnLst/>
          <a:rect l="0" t="0" r="0" b="0"/>
          <a:pathLst>
            <a:path>
              <a:moveTo>
                <a:pt x="2353308" y="0"/>
              </a:moveTo>
              <a:lnTo>
                <a:pt x="2353308" y="280985"/>
              </a:lnTo>
              <a:lnTo>
                <a:pt x="0" y="280985"/>
              </a:lnTo>
              <a:lnTo>
                <a:pt x="0" y="41232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2CD555-95FB-4A56-97BC-2C8246F6E7A2}">
      <dsp:nvSpPr>
        <dsp:cNvPr id="0" name=""/>
        <dsp:cNvSpPr/>
      </dsp:nvSpPr>
      <dsp:spPr>
        <a:xfrm>
          <a:off x="3659269" y="322"/>
          <a:ext cx="2082795" cy="7703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6FBB0-421E-4F3E-BF1E-13BD7A210054}">
      <dsp:nvSpPr>
        <dsp:cNvPr id="0" name=""/>
        <dsp:cNvSpPr/>
      </dsp:nvSpPr>
      <dsp:spPr>
        <a:xfrm>
          <a:off x="3816794" y="149971"/>
          <a:ext cx="2082795" cy="7703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mbria" panose="02040503050406030204" pitchFamily="18" charset="0"/>
              <a:ea typeface="Cambria" panose="02040503050406030204" pitchFamily="18" charset="0"/>
            </a:rPr>
            <a:t>Loops</a:t>
          </a:r>
        </a:p>
      </dsp:txBody>
      <dsp:txXfrm>
        <a:off x="3839357" y="172534"/>
        <a:ext cx="2037669" cy="725223"/>
      </dsp:txXfrm>
    </dsp:sp>
    <dsp:sp modelId="{226E146A-F3B2-4F53-A19E-243EC810F99E}">
      <dsp:nvSpPr>
        <dsp:cNvPr id="0" name=""/>
        <dsp:cNvSpPr/>
      </dsp:nvSpPr>
      <dsp:spPr>
        <a:xfrm>
          <a:off x="1341070" y="1182993"/>
          <a:ext cx="2012575" cy="900256"/>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DDD4D-8FCA-45EA-AA2B-0F0A59AEC3E5}">
      <dsp:nvSpPr>
        <dsp:cNvPr id="0" name=""/>
        <dsp:cNvSpPr/>
      </dsp:nvSpPr>
      <dsp:spPr>
        <a:xfrm>
          <a:off x="1498595" y="1332642"/>
          <a:ext cx="2012575" cy="900256"/>
        </a:xfrm>
        <a:prstGeom prst="roundRect">
          <a:avLst>
            <a:gd name="adj" fmla="val 10000"/>
          </a:avLst>
        </a:prstGeom>
        <a:solidFill>
          <a:schemeClr val="lt1">
            <a:alpha val="90000"/>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For loop</a:t>
          </a:r>
        </a:p>
      </dsp:txBody>
      <dsp:txXfrm>
        <a:off x="1524963" y="1359010"/>
        <a:ext cx="1959839" cy="847520"/>
      </dsp:txXfrm>
    </dsp:sp>
    <dsp:sp modelId="{EDD78C23-E992-410A-BEF6-BA72C923CCC5}">
      <dsp:nvSpPr>
        <dsp:cNvPr id="0" name=""/>
        <dsp:cNvSpPr/>
      </dsp:nvSpPr>
      <dsp:spPr>
        <a:xfrm>
          <a:off x="3668696" y="1182993"/>
          <a:ext cx="2138285" cy="90025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E9B5D-BFDB-4BAA-93E4-45AC3AEDBFA5}">
      <dsp:nvSpPr>
        <dsp:cNvPr id="0" name=""/>
        <dsp:cNvSpPr/>
      </dsp:nvSpPr>
      <dsp:spPr>
        <a:xfrm>
          <a:off x="3826222" y="1332642"/>
          <a:ext cx="2138285" cy="900256"/>
        </a:xfrm>
        <a:prstGeom prst="roundRect">
          <a:avLst>
            <a:gd name="adj" fmla="val 10000"/>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While Loop</a:t>
          </a:r>
        </a:p>
      </dsp:txBody>
      <dsp:txXfrm>
        <a:off x="3852590" y="1359010"/>
        <a:ext cx="2085549" cy="847520"/>
      </dsp:txXfrm>
    </dsp:sp>
    <dsp:sp modelId="{49BE02D5-4856-4D40-A0EB-4AD4869EAC75}">
      <dsp:nvSpPr>
        <dsp:cNvPr id="0" name=""/>
        <dsp:cNvSpPr/>
      </dsp:nvSpPr>
      <dsp:spPr>
        <a:xfrm>
          <a:off x="6122032" y="1182993"/>
          <a:ext cx="1938230" cy="9002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CCEA5F-CED2-475D-A1A3-A98C5668F067}">
      <dsp:nvSpPr>
        <dsp:cNvPr id="0" name=""/>
        <dsp:cNvSpPr/>
      </dsp:nvSpPr>
      <dsp:spPr>
        <a:xfrm>
          <a:off x="6279557" y="1332642"/>
          <a:ext cx="1938230" cy="900256"/>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latin typeface="Cambria" panose="02040503050406030204" pitchFamily="18" charset="0"/>
              <a:ea typeface="Cambria" panose="02040503050406030204" pitchFamily="18" charset="0"/>
            </a:rPr>
            <a:t>Do..While</a:t>
          </a:r>
          <a:r>
            <a:rPr lang="en-US" sz="2200" kern="1200" dirty="0">
              <a:latin typeface="Cambria" panose="02040503050406030204" pitchFamily="18" charset="0"/>
              <a:ea typeface="Cambria" panose="02040503050406030204" pitchFamily="18" charset="0"/>
            </a:rPr>
            <a:t> Loop</a:t>
          </a:r>
        </a:p>
      </dsp:txBody>
      <dsp:txXfrm>
        <a:off x="6305925" y="1359010"/>
        <a:ext cx="1885494" cy="8475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6/14/2024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rgbClr val="A773F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a:t>Click to edit Master text styles</a:t>
            </a:r>
          </a:p>
        </p:txBody>
      </p:sp>
      <p:pic>
        <p:nvPicPr>
          <p:cNvPr id="2050" name="Picture 2">
            <a:extLst>
              <a:ext uri="{FF2B5EF4-FFF2-40B4-BE49-F238E27FC236}">
                <a16:creationId xmlns:a16="http://schemas.microsoft.com/office/drawing/2014/main" id="{1126841E-30BD-44B5-DF02-6EB0D4BAEB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33741" y="1300400"/>
            <a:ext cx="3221199" cy="362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a:t>Click to edit Master title style</a:t>
            </a:r>
            <a:endParaRPr lang="en-US" dirty="0"/>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1754189" y="4214892"/>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6803612" y="381601"/>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808102" cy="768096"/>
          </a:xfrm>
        </p:spPr>
        <p:txBody>
          <a:bodyPr anchor="t">
            <a:noAutofit/>
          </a:bodyPr>
          <a:lstStyle>
            <a:lvl1pPr>
              <a:defRPr sz="6000">
                <a:latin typeface="Cambria" panose="02040503050406030204" pitchFamily="18" charset="0"/>
                <a:ea typeface="Cambria" panose="02040503050406030204" pitchFamily="18" charset="0"/>
              </a:defRPr>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6180619" y="1281696"/>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795528" y="3922811"/>
            <a:ext cx="5024122" cy="109694"/>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49168" y="1868388"/>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49168" y="2461041"/>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49168" y="3053694"/>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49168" y="364634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49168" y="423900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49168" y="483165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49168" y="542430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latin typeface="Cambria" panose="02040503050406030204" pitchFamily="18" charset="0"/>
                <a:ea typeface="Cambria" panose="02040503050406030204" pitchFamily="18" charset="0"/>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488128" y="181242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488128" y="240678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488128" y="300114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488128" y="359550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488128" y="418986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488128" y="478422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488128" y="5378587"/>
            <a:ext cx="6958584" cy="466344"/>
          </a:xfrm>
        </p:spPr>
        <p:txBody>
          <a:bodyPr>
            <a:noAutofit/>
          </a:bodyPr>
          <a:lstStyle>
            <a:lvl1pPr marL="0" indent="0">
              <a:lnSpc>
                <a:spcPct val="100000"/>
              </a:lnSpc>
              <a:buNone/>
              <a:defRPr sz="2400">
                <a:latin typeface="Cambria" panose="02040503050406030204" pitchFamily="18" charset="0"/>
                <a:ea typeface="Cambria" panose="02040503050406030204" pitchFamily="18" charset="0"/>
              </a:defRPr>
            </a:lvl1pPr>
          </a:lstStyle>
          <a:p>
            <a:pPr lvl="0"/>
            <a:r>
              <a:rPr lang="en-US"/>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22368" y="199362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22368" y="258325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22368" y="318234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22368" y="377838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22368" y="4360425"/>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22368" y="4953078"/>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22368" y="556146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latin typeface="Cambria" panose="02040503050406030204" pitchFamily="18" charset="0"/>
                <a:ea typeface="Cambria" panose="02040503050406030204" pitchFamily="18" charset="0"/>
              </a:defRPr>
            </a:lvl1pPr>
          </a:lstStyle>
          <a:p>
            <a:pPr lvl="0"/>
            <a:r>
              <a:rPr lang="en-US" dirty="0"/>
              <a:t>X</a:t>
            </a:r>
          </a:p>
        </p:txBody>
      </p:sp>
      <p:sp>
        <p:nvSpPr>
          <p:cNvPr id="10" name="Title 1">
            <a:extLst>
              <a:ext uri="{FF2B5EF4-FFF2-40B4-BE49-F238E27FC236}">
                <a16:creationId xmlns:a16="http://schemas.microsoft.com/office/drawing/2014/main" id="{1C0FECA7-E2D8-6CB7-E7E7-E872990851AE}"/>
              </a:ext>
            </a:extLst>
          </p:cNvPr>
          <p:cNvSpPr>
            <a:spLocks noGrp="1"/>
          </p:cNvSpPr>
          <p:nvPr>
            <p:ph type="title"/>
          </p:nvPr>
        </p:nvSpPr>
        <p:spPr>
          <a:xfrm>
            <a:off x="648928" y="459281"/>
            <a:ext cx="10822804" cy="813563"/>
          </a:xfrm>
        </p:spPr>
        <p:txBody>
          <a:bodyPr anchor="b">
            <a:noAutofit/>
          </a:bodyPr>
          <a:lstStyle>
            <a:lvl1pPr algn="ctr">
              <a:lnSpc>
                <a:spcPct val="170000"/>
              </a:lnSpc>
              <a:defRPr sz="4400" b="1">
                <a:latin typeface="Cambria" panose="02040503050406030204" pitchFamily="18" charset="0"/>
                <a:ea typeface="Cambria" panose="02040503050406030204" pitchFamily="18"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3FFAB8A-57D6-651B-38AE-35DF41809091}"/>
              </a:ext>
            </a:extLst>
          </p:cNvPr>
          <p:cNvCxnSpPr>
            <a:cxnSpLocks/>
          </p:cNvCxnSpPr>
          <p:nvPr userDrawn="1"/>
        </p:nvCxnSpPr>
        <p:spPr>
          <a:xfrm flipV="1">
            <a:off x="1041276" y="1378368"/>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3C8D-27F0-CE84-9315-51EF14E98EDA}"/>
              </a:ext>
            </a:extLst>
          </p:cNvPr>
          <p:cNvCxnSpPr>
            <a:cxnSpLocks/>
          </p:cNvCxnSpPr>
          <p:nvPr userDrawn="1"/>
        </p:nvCxnSpPr>
        <p:spPr>
          <a:xfrm>
            <a:off x="1753849" y="1378368"/>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EADB9AF-464F-0E38-ECC7-2BFCF136500C}"/>
              </a:ext>
            </a:extLst>
          </p:cNvPr>
          <p:cNvCxnSpPr>
            <a:cxnSpLocks/>
          </p:cNvCxnSpPr>
          <p:nvPr userDrawn="1"/>
        </p:nvCxnSpPr>
        <p:spPr>
          <a:xfrm>
            <a:off x="3924300" y="1376899"/>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CA2750-B7C1-CFA2-23B8-59B85BEE3528}"/>
              </a:ext>
            </a:extLst>
          </p:cNvPr>
          <p:cNvCxnSpPr>
            <a:cxnSpLocks/>
          </p:cNvCxnSpPr>
          <p:nvPr userDrawn="1"/>
        </p:nvCxnSpPr>
        <p:spPr>
          <a:xfrm>
            <a:off x="6096000" y="1376899"/>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994A7F-FD3E-8325-458B-B4CDDA0DB059}"/>
              </a:ext>
            </a:extLst>
          </p:cNvPr>
          <p:cNvCxnSpPr>
            <a:cxnSpLocks/>
          </p:cNvCxnSpPr>
          <p:nvPr userDrawn="1"/>
        </p:nvCxnSpPr>
        <p:spPr>
          <a:xfrm>
            <a:off x="8247683" y="1383812"/>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AA54B56-C23F-3B87-EF9C-67EA31278555}"/>
              </a:ext>
            </a:extLst>
          </p:cNvPr>
          <p:cNvCxnSpPr>
            <a:cxnSpLocks/>
          </p:cNvCxnSpPr>
          <p:nvPr userDrawn="1"/>
        </p:nvCxnSpPr>
        <p:spPr>
          <a:xfrm>
            <a:off x="10446712" y="1383812"/>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95009" y="180459"/>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1900084" y="2426660"/>
            <a:ext cx="8391832" cy="2046185"/>
          </a:xfrm>
        </p:spPr>
        <p:txBody>
          <a:bodyPr anchor="t">
            <a:noAutofit/>
          </a:bodyPr>
          <a:lstStyle>
            <a:lvl1pPr algn="ctr">
              <a:lnSpc>
                <a:spcPct val="100000"/>
              </a:lnSpc>
              <a:defRPr sz="6000">
                <a:solidFill>
                  <a:schemeClr val="bg1"/>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648928" y="459281"/>
            <a:ext cx="10822804" cy="813563"/>
          </a:xfrm>
        </p:spPr>
        <p:txBody>
          <a:bodyPr anchor="b">
            <a:noAutofit/>
          </a:bodyPr>
          <a:lstStyle>
            <a:lvl1pPr algn="ctr">
              <a:lnSpc>
                <a:spcPct val="170000"/>
              </a:lnSpc>
              <a:defRPr sz="4400" b="1">
                <a:latin typeface="Cambria" panose="02040503050406030204" pitchFamily="18" charset="0"/>
                <a:ea typeface="Cambria" panose="02040503050406030204" pitchFamily="18" charset="0"/>
              </a:defRPr>
            </a:lvl1pPr>
          </a:lstStyle>
          <a:p>
            <a:r>
              <a:rPr lang="en-US" dirty="0"/>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648928" y="1444752"/>
            <a:ext cx="10822803" cy="4297680"/>
          </a:xfrm>
        </p:spPr>
        <p:txBody>
          <a:bodyPr>
            <a:noAutofit/>
          </a:bodyPr>
          <a:lstStyle>
            <a:lvl1pPr marL="2286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1pPr>
            <a:lvl2pPr marL="6858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2pPr>
            <a:lvl3pPr marL="11430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3pPr>
            <a:lvl4pPr marL="16002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4pPr>
            <a:lvl5pPr marL="2057400" indent="-228600">
              <a:lnSpc>
                <a:spcPts val="4200"/>
              </a:lnSpc>
              <a:buFont typeface="Wingdings" panose="05000000000000000000" pitchFamily="2" charset="2"/>
              <a:buChar char="q"/>
              <a:defRPr sz="2800">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cxnSp>
        <p:nvCxnSpPr>
          <p:cNvPr id="4" name="Straight Connector 3">
            <a:extLst>
              <a:ext uri="{FF2B5EF4-FFF2-40B4-BE49-F238E27FC236}">
                <a16:creationId xmlns:a16="http://schemas.microsoft.com/office/drawing/2014/main" id="{3E9D3B61-5963-1715-E68E-04E8DC8269B3}"/>
              </a:ext>
            </a:extLst>
          </p:cNvPr>
          <p:cNvCxnSpPr>
            <a:cxnSpLocks/>
          </p:cNvCxnSpPr>
          <p:nvPr userDrawn="1"/>
        </p:nvCxnSpPr>
        <p:spPr>
          <a:xfrm flipV="1">
            <a:off x="1041276" y="1378368"/>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F174AE1-965C-4101-4E5E-D7A3437BE059}"/>
              </a:ext>
            </a:extLst>
          </p:cNvPr>
          <p:cNvCxnSpPr>
            <a:cxnSpLocks/>
          </p:cNvCxnSpPr>
          <p:nvPr userDrawn="1"/>
        </p:nvCxnSpPr>
        <p:spPr>
          <a:xfrm>
            <a:off x="1753849" y="1378368"/>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DDAA0B-EED4-C5FC-EC52-9DE2015A6B0D}"/>
              </a:ext>
            </a:extLst>
          </p:cNvPr>
          <p:cNvCxnSpPr>
            <a:cxnSpLocks/>
          </p:cNvCxnSpPr>
          <p:nvPr userDrawn="1"/>
        </p:nvCxnSpPr>
        <p:spPr>
          <a:xfrm>
            <a:off x="3924300" y="1376899"/>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BA4712-6E8B-C341-66AF-5E0CA529D4CE}"/>
              </a:ext>
            </a:extLst>
          </p:cNvPr>
          <p:cNvCxnSpPr>
            <a:cxnSpLocks/>
          </p:cNvCxnSpPr>
          <p:nvPr userDrawn="1"/>
        </p:nvCxnSpPr>
        <p:spPr>
          <a:xfrm>
            <a:off x="6096000" y="1376899"/>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504713-49F6-3075-9DB9-1DF938D88DCB}"/>
              </a:ext>
            </a:extLst>
          </p:cNvPr>
          <p:cNvCxnSpPr>
            <a:cxnSpLocks/>
          </p:cNvCxnSpPr>
          <p:nvPr userDrawn="1"/>
        </p:nvCxnSpPr>
        <p:spPr>
          <a:xfrm>
            <a:off x="8257515" y="1387560"/>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233511-5CF9-0557-CB1B-252E8EEFFA29}"/>
              </a:ext>
            </a:extLst>
          </p:cNvPr>
          <p:cNvCxnSpPr>
            <a:cxnSpLocks/>
          </p:cNvCxnSpPr>
          <p:nvPr userDrawn="1"/>
        </p:nvCxnSpPr>
        <p:spPr>
          <a:xfrm>
            <a:off x="10446712" y="1383812"/>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r>
              <a:rPr lang="en-US"/>
              <a:t>Click icon to add picture</a:t>
            </a: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r>
              <a:rPr lang="en-US"/>
              <a:t>Click icon to add picture</a:t>
            </a: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republic.com/javascript-tutorial/javascript-data-types.php"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docx"/><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8.xml"/><Relationship Id="rId4" Type="http://schemas.openxmlformats.org/officeDocument/2006/relationships/image" Target="../media/image3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8.xml"/><Relationship Id="rId6" Type="http://schemas.openxmlformats.org/officeDocument/2006/relationships/image" Target="../media/image46.jpeg"/><Relationship Id="rId5" Type="http://schemas.openxmlformats.org/officeDocument/2006/relationships/image" Target="../media/image35.jpeg"/><Relationship Id="rId4" Type="http://schemas.openxmlformats.org/officeDocument/2006/relationships/image" Target="../media/image45.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a:xfrm>
            <a:off x="786382" y="1782500"/>
            <a:ext cx="5624250" cy="1883664"/>
          </a:xfrm>
        </p:spPr>
        <p:txBody>
          <a:bodyPr/>
          <a:lstStyle/>
          <a:p>
            <a:pPr>
              <a:lnSpc>
                <a:spcPct val="100000"/>
              </a:lnSpc>
            </a:pPr>
            <a:r>
              <a:rPr lang="en-US" dirty="0">
                <a:latin typeface="Cambria" panose="02040503050406030204" pitchFamily="18" charset="0"/>
                <a:ea typeface="Cambria" panose="02040503050406030204" pitchFamily="18" charset="0"/>
              </a:rPr>
              <a:t>Getting Started with C#</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Bhawna Gunwani</a:t>
            </a:r>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r>
              <a:rPr lang="en-US" dirty="0"/>
              <a:t>Corporate Trainer and Consultant</a:t>
            </a:r>
          </a:p>
        </p:txBody>
      </p:sp>
    </p:spTree>
    <p:extLst>
      <p:ext uri="{BB962C8B-B14F-4D97-AF65-F5344CB8AC3E}">
        <p14:creationId xmlns:p14="http://schemas.microsoft.com/office/powerpoint/2010/main" val="314122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447114" y="2459927"/>
            <a:ext cx="9741996" cy="1938146"/>
          </a:xfrm>
        </p:spPr>
        <p:txBody>
          <a:bodyPr/>
          <a:lstStyle/>
          <a:p>
            <a:r>
              <a:rPr lang="en-US" sz="6600" b="1" dirty="0"/>
              <a:t>DEMO</a:t>
            </a:r>
            <a:br>
              <a:rPr lang="en-US" sz="5400" dirty="0"/>
            </a:br>
            <a:r>
              <a:rPr lang="en-US" sz="5400" dirty="0"/>
              <a:t>Your First C# Program</a:t>
            </a:r>
            <a:endParaRPr lang="en-IN" sz="5400" dirty="0"/>
          </a:p>
        </p:txBody>
      </p:sp>
    </p:spTree>
    <p:extLst>
      <p:ext uri="{BB962C8B-B14F-4D97-AF65-F5344CB8AC3E}">
        <p14:creationId xmlns:p14="http://schemas.microsoft.com/office/powerpoint/2010/main" val="215631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Structures </a:t>
            </a:r>
            <a:endParaRPr lang="en-IN" sz="6600" dirty="0"/>
          </a:p>
        </p:txBody>
      </p:sp>
    </p:spTree>
    <p:extLst>
      <p:ext uri="{BB962C8B-B14F-4D97-AF65-F5344CB8AC3E}">
        <p14:creationId xmlns:p14="http://schemas.microsoft.com/office/powerpoint/2010/main" val="330869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Structures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Structure is a group of elements having different data types.</a:t>
            </a:r>
          </a:p>
          <a:p>
            <a:pPr marL="541338" lvl="2" indent="-541338" fontAlgn="base">
              <a:lnSpc>
                <a:spcPct val="150000"/>
              </a:lnSpc>
              <a:spcAft>
                <a:spcPct val="0"/>
              </a:spcAft>
              <a:buSzPct val="85000"/>
              <a:defRPr/>
            </a:pPr>
            <a:r>
              <a:rPr lang="en-US" sz="2400" dirty="0"/>
              <a:t>Structure is similar to a class. </a:t>
            </a:r>
          </a:p>
          <a:p>
            <a:pPr marL="541338" lvl="2" indent="-541338" fontAlgn="base">
              <a:lnSpc>
                <a:spcPct val="150000"/>
              </a:lnSpc>
              <a:spcAft>
                <a:spcPct val="0"/>
              </a:spcAft>
              <a:buSzPct val="85000"/>
              <a:defRPr/>
            </a:pPr>
            <a:r>
              <a:rPr lang="en-US" sz="2400" dirty="0"/>
              <a:t>Because both class and structures are user-defined type.</a:t>
            </a:r>
          </a:p>
          <a:p>
            <a:pPr marL="541338" lvl="2" indent="-541338" fontAlgn="base">
              <a:lnSpc>
                <a:spcPct val="150000"/>
              </a:lnSpc>
              <a:spcAft>
                <a:spcPct val="0"/>
              </a:spcAft>
              <a:buSzPct val="85000"/>
              <a:defRPr/>
            </a:pPr>
            <a:r>
              <a:rPr lang="en-US" sz="2400" dirty="0"/>
              <a:t>It can be created using the reversed word struct.</a:t>
            </a:r>
          </a:p>
          <a:p>
            <a:pPr marL="541338" lvl="2" indent="-541338" fontAlgn="base">
              <a:lnSpc>
                <a:spcPct val="150000"/>
              </a:lnSpc>
              <a:spcAft>
                <a:spcPct val="0"/>
              </a:spcAft>
              <a:buSzPct val="85000"/>
              <a:defRPr/>
            </a:pPr>
            <a:r>
              <a:rPr lang="en-US" sz="2400" dirty="0"/>
              <a:t>Like class, it contains variables and methods. </a:t>
            </a:r>
          </a:p>
          <a:p>
            <a:pPr marL="541338" lvl="2" indent="-541338" fontAlgn="base">
              <a:lnSpc>
                <a:spcPct val="150000"/>
              </a:lnSpc>
              <a:spcAft>
                <a:spcPct val="0"/>
              </a:spcAft>
              <a:buSzPct val="85000"/>
              <a:defRPr/>
            </a:pPr>
            <a:r>
              <a:rPr lang="en-US" sz="2400" dirty="0"/>
              <a:t>Also includes constants, methods and properties, indexers and events.</a:t>
            </a:r>
          </a:p>
          <a:p>
            <a:pPr marL="541338" lvl="2" indent="-541338" fontAlgn="base">
              <a:lnSpc>
                <a:spcPct val="150000"/>
              </a:lnSpc>
              <a:spcAft>
                <a:spcPct val="0"/>
              </a:spcAft>
              <a:buSzPct val="85000"/>
              <a:defRPr/>
            </a:pPr>
            <a:r>
              <a:rPr lang="en-US" sz="2400" dirty="0"/>
              <a:t>It’s members accepts only three access modifiers i.e., private, public and internal. </a:t>
            </a:r>
          </a:p>
          <a:p>
            <a:pPr marL="541338" lvl="2" indent="-541338" fontAlgn="base">
              <a:lnSpc>
                <a:spcPct val="150000"/>
              </a:lnSpc>
              <a:spcAft>
                <a:spcPct val="0"/>
              </a:spcAft>
              <a:buSzPct val="85000"/>
              <a:defRPr/>
            </a:pPr>
            <a:r>
              <a:rPr lang="en-US" sz="2400" dirty="0"/>
              <a:t>Protected modifier is not permitted for the members of structure.</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101</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24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63C2-1C78-1961-C062-F3B13D2B3301}"/>
              </a:ext>
            </a:extLst>
          </p:cNvPr>
          <p:cNvSpPr>
            <a:spLocks noGrp="1"/>
          </p:cNvSpPr>
          <p:nvPr>
            <p:ph type="title"/>
          </p:nvPr>
        </p:nvSpPr>
        <p:spPr/>
        <p:txBody>
          <a:bodyPr/>
          <a:lstStyle/>
          <a:p>
            <a:r>
              <a:rPr lang="en-US" dirty="0"/>
              <a:t>Structures </a:t>
            </a:r>
            <a:endParaRPr lang="en-IN" dirty="0"/>
          </a:p>
        </p:txBody>
      </p:sp>
      <p:sp>
        <p:nvSpPr>
          <p:cNvPr id="4" name="Footer Placeholder 3">
            <a:extLst>
              <a:ext uri="{FF2B5EF4-FFF2-40B4-BE49-F238E27FC236}">
                <a16:creationId xmlns:a16="http://schemas.microsoft.com/office/drawing/2014/main" id="{686C4EB2-023B-6ADB-1378-0E0548845753}"/>
              </a:ext>
            </a:extLst>
          </p:cNvPr>
          <p:cNvSpPr>
            <a:spLocks noGrp="1"/>
          </p:cNvSpPr>
          <p:nvPr>
            <p:ph type="ftr" sz="quarter" idx="11"/>
          </p:nvPr>
        </p:nvSpPr>
        <p:spPr/>
        <p:txBody>
          <a:bodyPr/>
          <a:lstStyle/>
          <a:p>
            <a:r>
              <a:rPr lang="en-US"/>
              <a:t>Contoso grand opening event</a:t>
            </a:r>
            <a:endParaRPr lang="en-US" dirty="0"/>
          </a:p>
        </p:txBody>
      </p:sp>
      <p:sp>
        <p:nvSpPr>
          <p:cNvPr id="5" name="Slide Number Placeholder 4">
            <a:extLst>
              <a:ext uri="{FF2B5EF4-FFF2-40B4-BE49-F238E27FC236}">
                <a16:creationId xmlns:a16="http://schemas.microsoft.com/office/drawing/2014/main" id="{FA7E769F-4E56-1C86-94C7-8C605BB3E2D1}"/>
              </a:ext>
            </a:extLst>
          </p:cNvPr>
          <p:cNvSpPr>
            <a:spLocks noGrp="1"/>
          </p:cNvSpPr>
          <p:nvPr>
            <p:ph type="sldNum" sz="quarter" idx="12"/>
          </p:nvPr>
        </p:nvSpPr>
        <p:spPr/>
        <p:txBody>
          <a:bodyPr/>
          <a:lstStyle/>
          <a:p>
            <a:fld id="{294A09A9-5501-47C1-A89A-A340965A2BE2}" type="slidenum">
              <a:rPr lang="en-US" smtClean="0"/>
              <a:pPr/>
              <a:t>102</a:t>
            </a:fld>
            <a:endParaRPr lang="en-US" dirty="0"/>
          </a:p>
        </p:txBody>
      </p:sp>
      <p:sp>
        <p:nvSpPr>
          <p:cNvPr id="6" name="Text Placeholder 2">
            <a:extLst>
              <a:ext uri="{FF2B5EF4-FFF2-40B4-BE49-F238E27FC236}">
                <a16:creationId xmlns:a16="http://schemas.microsoft.com/office/drawing/2014/main" id="{3E3F6888-E302-6E76-8C66-BA462BF23CD8}"/>
              </a:ext>
            </a:extLst>
          </p:cNvPr>
          <p:cNvSpPr txBox="1">
            <a:spLocks/>
          </p:cNvSpPr>
          <p:nvPr/>
        </p:nvSpPr>
        <p:spPr>
          <a:xfrm>
            <a:off x="476415" y="2059619"/>
            <a:ext cx="11238518" cy="3400147"/>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600" lvl="2" indent="0" algn="ctr">
              <a:lnSpc>
                <a:spcPts val="2800"/>
              </a:lnSpc>
              <a:spcBef>
                <a:spcPts val="1000"/>
              </a:spcBef>
              <a:buClr>
                <a:srgbClr val="3F3F3F"/>
              </a:buClr>
              <a:buSzPct val="85000"/>
              <a:buFont typeface="Arial" panose="020B0604020202020204" pitchFamily="34" charset="0"/>
              <a:buNone/>
              <a:defRPr/>
            </a:pPr>
            <a:r>
              <a:rPr lang="en-US" sz="2800" b="1" dirty="0">
                <a:latin typeface="Cambria" panose="02040503050406030204" pitchFamily="18" charset="0"/>
                <a:ea typeface="Cambria" panose="02040503050406030204" pitchFamily="18" charset="0"/>
                <a:cs typeface="Lato" panose="020B0604020202020204" charset="0"/>
              </a:rPr>
              <a:t>Syntax:                                                        Example:</a:t>
            </a:r>
          </a:p>
          <a:p>
            <a:pPr marL="444500" lvl="2" indent="-342900">
              <a:lnSpc>
                <a:spcPts val="2800"/>
              </a:lnSpc>
              <a:spcBef>
                <a:spcPts val="1000"/>
              </a:spcBef>
              <a:buClr>
                <a:srgbClr val="3F3F3F"/>
              </a:buClr>
              <a:buSzPct val="85000"/>
              <a:buFont typeface="Arial"/>
              <a:buChar char="●"/>
              <a:defRPr/>
            </a:pPr>
            <a:endParaRPr lang="en-US" dirty="0"/>
          </a:p>
        </p:txBody>
      </p:sp>
      <p:cxnSp>
        <p:nvCxnSpPr>
          <p:cNvPr id="7" name="Straight Connector 6">
            <a:extLst>
              <a:ext uri="{FF2B5EF4-FFF2-40B4-BE49-F238E27FC236}">
                <a16:creationId xmlns:a16="http://schemas.microsoft.com/office/drawing/2014/main" id="{113DA595-F9D1-CD78-38D0-17AA98D38373}"/>
              </a:ext>
            </a:extLst>
          </p:cNvPr>
          <p:cNvCxnSpPr>
            <a:cxnSpLocks/>
          </p:cNvCxnSpPr>
          <p:nvPr/>
        </p:nvCxnSpPr>
        <p:spPr>
          <a:xfrm>
            <a:off x="6243158" y="1837678"/>
            <a:ext cx="0" cy="4094877"/>
          </a:xfrm>
          <a:prstGeom prst="line">
            <a:avLst/>
          </a:prstGeom>
          <a:ln w="38100">
            <a:solidFill>
              <a:srgbClr val="70A8DA"/>
            </a:solidFill>
            <a:prstDash val="sysDash"/>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5E09D88-3E50-D07E-39FD-CAAC2F4F483E}"/>
              </a:ext>
            </a:extLst>
          </p:cNvPr>
          <p:cNvPicPr>
            <a:picLocks noChangeAspect="1"/>
          </p:cNvPicPr>
          <p:nvPr/>
        </p:nvPicPr>
        <p:blipFill>
          <a:blip r:embed="rId2"/>
          <a:stretch>
            <a:fillRect/>
          </a:stretch>
        </p:blipFill>
        <p:spPr>
          <a:xfrm>
            <a:off x="716563" y="3015192"/>
            <a:ext cx="5052776" cy="1940266"/>
          </a:xfrm>
          <a:prstGeom prst="rect">
            <a:avLst/>
          </a:prstGeom>
        </p:spPr>
      </p:pic>
      <p:pic>
        <p:nvPicPr>
          <p:cNvPr id="13" name="Picture 12">
            <a:extLst>
              <a:ext uri="{FF2B5EF4-FFF2-40B4-BE49-F238E27FC236}">
                <a16:creationId xmlns:a16="http://schemas.microsoft.com/office/drawing/2014/main" id="{062012E4-38C0-15B5-DE57-71692D7CC93A}"/>
              </a:ext>
            </a:extLst>
          </p:cNvPr>
          <p:cNvPicPr>
            <a:picLocks noChangeAspect="1"/>
          </p:cNvPicPr>
          <p:nvPr/>
        </p:nvPicPr>
        <p:blipFill>
          <a:blip r:embed="rId3"/>
          <a:stretch>
            <a:fillRect/>
          </a:stretch>
        </p:blipFill>
        <p:spPr>
          <a:xfrm>
            <a:off x="6787278" y="3015192"/>
            <a:ext cx="4236052" cy="1961387"/>
          </a:xfrm>
          <a:prstGeom prst="rect">
            <a:avLst/>
          </a:prstGeom>
        </p:spPr>
      </p:pic>
    </p:spTree>
    <p:extLst>
      <p:ext uri="{BB962C8B-B14F-4D97-AF65-F5344CB8AC3E}">
        <p14:creationId xmlns:p14="http://schemas.microsoft.com/office/powerpoint/2010/main" val="39099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Class vs. Structures </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103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4">
            <a:extLst>
              <a:ext uri="{FF2B5EF4-FFF2-40B4-BE49-F238E27FC236}">
                <a16:creationId xmlns:a16="http://schemas.microsoft.com/office/drawing/2014/main" id="{EAEF1FA4-04CE-74B1-ACA1-CB5913642CFD}"/>
              </a:ext>
            </a:extLst>
          </p:cNvPr>
          <p:cNvGraphicFramePr>
            <a:graphicFrameLocks noGrp="1"/>
          </p:cNvGraphicFramePr>
          <p:nvPr>
            <p:extLst>
              <p:ext uri="{D42A27DB-BD31-4B8C-83A1-F6EECF244321}">
                <p14:modId xmlns:p14="http://schemas.microsoft.com/office/powerpoint/2010/main" val="4020299791"/>
              </p:ext>
            </p:extLst>
          </p:nvPr>
        </p:nvGraphicFramePr>
        <p:xfrm>
          <a:off x="852256" y="2306029"/>
          <a:ext cx="10366350" cy="3170538"/>
        </p:xfrm>
        <a:graphic>
          <a:graphicData uri="http://schemas.openxmlformats.org/drawingml/2006/table">
            <a:tbl>
              <a:tblPr firstRow="1" bandRow="1">
                <a:tableStyleId>{C083E6E3-FA7D-4D7B-A595-EF9225AFEA82}</a:tableStyleId>
              </a:tblPr>
              <a:tblGrid>
                <a:gridCol w="5161596">
                  <a:extLst>
                    <a:ext uri="{9D8B030D-6E8A-4147-A177-3AD203B41FA5}">
                      <a16:colId xmlns:a16="http://schemas.microsoft.com/office/drawing/2014/main" val="3878938182"/>
                    </a:ext>
                  </a:extLst>
                </a:gridCol>
                <a:gridCol w="5204754">
                  <a:extLst>
                    <a:ext uri="{9D8B030D-6E8A-4147-A177-3AD203B41FA5}">
                      <a16:colId xmlns:a16="http://schemas.microsoft.com/office/drawing/2014/main" val="1108363469"/>
                    </a:ext>
                  </a:extLst>
                </a:gridCol>
              </a:tblGrid>
              <a:tr h="533022">
                <a:tc>
                  <a:txBody>
                    <a:bodyPr/>
                    <a:lstStyle/>
                    <a:p>
                      <a:pPr algn="ctr"/>
                      <a:r>
                        <a:rPr lang="en-US" sz="2000" b="1" dirty="0">
                          <a:solidFill>
                            <a:schemeClr val="tx1"/>
                          </a:solidFill>
                          <a:latin typeface="Cambria" panose="02040503050406030204" pitchFamily="18" charset="0"/>
                          <a:ea typeface="Cambria" panose="02040503050406030204" pitchFamily="18" charset="0"/>
                          <a:cs typeface="Lato" panose="020B0604020202020204" charset="0"/>
                        </a:rPr>
                        <a:t>Class </a:t>
                      </a:r>
                      <a:endParaRPr lang="en-IN" sz="2000" b="1" dirty="0">
                        <a:solidFill>
                          <a:schemeClr val="tx1"/>
                        </a:solidFill>
                        <a:latin typeface="Cambria" panose="02040503050406030204" pitchFamily="18" charset="0"/>
                        <a:ea typeface="Cambria" panose="02040503050406030204" pitchFamily="18" charset="0"/>
                        <a:cs typeface="Lato" panose="020B0604020202020204" charset="0"/>
                      </a:endParaRPr>
                    </a:p>
                  </a:txBody>
                  <a:tcPr/>
                </a:tc>
                <a:tc>
                  <a:txBody>
                    <a:bodyPr/>
                    <a:lstStyle/>
                    <a:p>
                      <a:pPr algn="ctr"/>
                      <a:r>
                        <a:rPr lang="en-US" sz="2000" b="1">
                          <a:solidFill>
                            <a:schemeClr val="tx1"/>
                          </a:solidFill>
                          <a:latin typeface="Cambria" panose="02040503050406030204" pitchFamily="18" charset="0"/>
                          <a:ea typeface="Cambria" panose="02040503050406030204" pitchFamily="18" charset="0"/>
                          <a:cs typeface="Lato" panose="020B0604020202020204" charset="0"/>
                        </a:rPr>
                        <a:t>Structure</a:t>
                      </a:r>
                      <a:endParaRPr lang="en-IN" sz="2000" b="1">
                        <a:solidFill>
                          <a:schemeClr val="tx1"/>
                        </a:solidFill>
                        <a:latin typeface="Cambria" panose="02040503050406030204" pitchFamily="18" charset="0"/>
                        <a:ea typeface="Cambria" panose="02040503050406030204" pitchFamily="18" charset="0"/>
                        <a:cs typeface="Lato" panose="020B0604020202020204" charset="0"/>
                      </a:endParaRPr>
                    </a:p>
                  </a:txBody>
                  <a:tcPr/>
                </a:tc>
                <a:extLst>
                  <a:ext uri="{0D108BD9-81ED-4DB2-BD59-A6C34878D82A}">
                    <a16:rowId xmlns:a16="http://schemas.microsoft.com/office/drawing/2014/main" val="916918694"/>
                  </a:ext>
                </a:extLst>
              </a:tr>
              <a:tr h="555261">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tx1"/>
                          </a:solidFill>
                          <a:latin typeface="Cambria" panose="02040503050406030204" pitchFamily="18" charset="0"/>
                          <a:ea typeface="Cambria" panose="02040503050406030204" pitchFamily="18" charset="0"/>
                          <a:cs typeface="Arial"/>
                          <a:sym typeface="Arial"/>
                        </a:rPr>
                        <a:t>Reference type and therefore stored on heap. </a:t>
                      </a:r>
                      <a:endParaRPr lang="en-IN" sz="2000" b="0" i="0" u="none" strike="noStrike" cap="none" dirty="0">
                        <a:solidFill>
                          <a:schemeClr val="tx1"/>
                        </a:solidFill>
                        <a:latin typeface="Cambria" panose="02040503050406030204" pitchFamily="18" charset="0"/>
                        <a:ea typeface="Cambria" panose="02040503050406030204" pitchFamily="18" charset="0"/>
                        <a:cs typeface="Arial"/>
                        <a:sym typeface="Arial"/>
                      </a:endParaRPr>
                    </a:p>
                  </a:txBody>
                  <a:tcPr/>
                </a:tc>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tx1"/>
                          </a:solidFill>
                          <a:latin typeface="Cambria" panose="02040503050406030204" pitchFamily="18" charset="0"/>
                          <a:ea typeface="Cambria" panose="02040503050406030204" pitchFamily="18" charset="0"/>
                          <a:cs typeface="Arial"/>
                          <a:sym typeface="Arial"/>
                        </a:rPr>
                        <a:t>Value type and therefore stored on stack.</a:t>
                      </a:r>
                    </a:p>
                  </a:txBody>
                  <a:tcPr marL="50800" marR="50800" marT="50800" marB="50800"/>
                </a:tc>
                <a:extLst>
                  <a:ext uri="{0D108BD9-81ED-4DB2-BD59-A6C34878D82A}">
                    <a16:rowId xmlns:a16="http://schemas.microsoft.com/office/drawing/2014/main" val="1600232847"/>
                  </a:ext>
                </a:extLst>
              </a:tr>
              <a:tr h="620269">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a:solidFill>
                            <a:schemeClr val="tx1"/>
                          </a:solidFill>
                          <a:latin typeface="Cambria" panose="02040503050406030204" pitchFamily="18" charset="0"/>
                          <a:ea typeface="Cambria" panose="02040503050406030204" pitchFamily="18" charset="0"/>
                          <a:cs typeface="Arial"/>
                          <a:sym typeface="Arial"/>
                        </a:rPr>
                        <a:t>Supports inheritance.</a:t>
                      </a:r>
                      <a:endParaRPr lang="en-IN" sz="2000" b="0" i="0" u="none" strike="noStrike" cap="none">
                        <a:solidFill>
                          <a:schemeClr val="tx1"/>
                        </a:solidFill>
                        <a:latin typeface="Cambria" panose="02040503050406030204" pitchFamily="18" charset="0"/>
                        <a:ea typeface="Cambria" panose="02040503050406030204" pitchFamily="18" charset="0"/>
                        <a:cs typeface="Arial"/>
                        <a:sym typeface="Arial"/>
                      </a:endParaRPr>
                    </a:p>
                  </a:txBody>
                  <a:tcPr/>
                </a:tc>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tx1"/>
                          </a:solidFill>
                          <a:latin typeface="Cambria" panose="02040503050406030204" pitchFamily="18" charset="0"/>
                          <a:ea typeface="Cambria" panose="02040503050406030204" pitchFamily="18" charset="0"/>
                          <a:cs typeface="Arial"/>
                          <a:sym typeface="Arial"/>
                        </a:rPr>
                        <a:t>Does not support inheritance.</a:t>
                      </a:r>
                    </a:p>
                  </a:txBody>
                  <a:tcPr marL="50800" marR="50800" marT="50800" marB="50800"/>
                </a:tc>
                <a:extLst>
                  <a:ext uri="{0D108BD9-81ED-4DB2-BD59-A6C34878D82A}">
                    <a16:rowId xmlns:a16="http://schemas.microsoft.com/office/drawing/2014/main" val="3230199084"/>
                  </a:ext>
                </a:extLst>
              </a:tr>
              <a:tr h="730993">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a:solidFill>
                            <a:schemeClr val="tx1"/>
                          </a:solidFill>
                          <a:latin typeface="Cambria" panose="02040503050406030204" pitchFamily="18" charset="0"/>
                          <a:ea typeface="Cambria" panose="02040503050406030204" pitchFamily="18" charset="0"/>
                          <a:cs typeface="Arial"/>
                          <a:sym typeface="Arial"/>
                        </a:rPr>
                        <a:t>Default value of a class type is null.</a:t>
                      </a:r>
                      <a:endParaRPr lang="en-IN" sz="2000" b="0" i="0" u="none" strike="noStrike" cap="none">
                        <a:solidFill>
                          <a:schemeClr val="tx1"/>
                        </a:solidFill>
                        <a:latin typeface="Cambria" panose="02040503050406030204" pitchFamily="18" charset="0"/>
                        <a:ea typeface="Cambria" panose="02040503050406030204" pitchFamily="18" charset="0"/>
                        <a:cs typeface="Arial"/>
                        <a:sym typeface="Arial"/>
                      </a:endParaRPr>
                    </a:p>
                  </a:txBody>
                  <a:tcPr/>
                </a:tc>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tx1"/>
                          </a:solidFill>
                          <a:latin typeface="Cambria" panose="02040503050406030204" pitchFamily="18" charset="0"/>
                          <a:ea typeface="Cambria" panose="02040503050406030204" pitchFamily="18" charset="0"/>
                          <a:cs typeface="Arial"/>
                          <a:sym typeface="Arial"/>
                        </a:rPr>
                        <a:t>Default value is the value produced by ‘zeroing out’ the fields of the struct.</a:t>
                      </a:r>
                    </a:p>
                  </a:txBody>
                  <a:tcPr marL="50800" marR="50800" marT="50800" marB="50800"/>
                </a:tc>
                <a:extLst>
                  <a:ext uri="{0D108BD9-81ED-4DB2-BD59-A6C34878D82A}">
                    <a16:rowId xmlns:a16="http://schemas.microsoft.com/office/drawing/2014/main" val="154559733"/>
                  </a:ext>
                </a:extLst>
              </a:tr>
              <a:tr h="730993">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a:solidFill>
                            <a:schemeClr val="tx1"/>
                          </a:solidFill>
                          <a:latin typeface="Cambria" panose="02040503050406030204" pitchFamily="18" charset="0"/>
                          <a:ea typeface="Cambria" panose="02040503050406030204" pitchFamily="18" charset="0"/>
                          <a:cs typeface="Arial"/>
                          <a:sym typeface="Arial"/>
                        </a:rPr>
                        <a:t>Permit initialization of instance fields. </a:t>
                      </a:r>
                      <a:endParaRPr lang="en-IN" sz="2000" b="0" i="0" u="none" strike="noStrike" cap="none">
                        <a:solidFill>
                          <a:schemeClr val="tx1"/>
                        </a:solidFill>
                        <a:latin typeface="Cambria" panose="02040503050406030204" pitchFamily="18" charset="0"/>
                        <a:ea typeface="Cambria" panose="02040503050406030204" pitchFamily="18" charset="0"/>
                        <a:cs typeface="Arial"/>
                        <a:sym typeface="Arial"/>
                      </a:endParaRPr>
                    </a:p>
                  </a:txBody>
                  <a:tcPr/>
                </a:tc>
                <a:tc>
                  <a:txBody>
                    <a:bodyPr/>
                    <a:lstStyle/>
                    <a:p>
                      <a:pPr marR="0" algn="ctr" rtl="0" eaLnBrk="1" fontAlgn="t" hangingPunct="1">
                        <a:lnSpc>
                          <a:spcPct val="100000"/>
                        </a:lnSpc>
                        <a:spcBef>
                          <a:spcPts val="0"/>
                        </a:spcBef>
                        <a:spcAft>
                          <a:spcPts val="0"/>
                        </a:spcAft>
                        <a:buClr>
                          <a:srgbClr val="000000"/>
                        </a:buClr>
                        <a:buFont typeface="Arial"/>
                      </a:pPr>
                      <a:r>
                        <a:rPr lang="en-US" sz="2000" b="0" i="0" u="none" strike="noStrike" cap="none" dirty="0">
                          <a:solidFill>
                            <a:schemeClr val="tx1"/>
                          </a:solidFill>
                          <a:latin typeface="Cambria" panose="02040503050406030204" pitchFamily="18" charset="0"/>
                          <a:ea typeface="Cambria" panose="02040503050406030204" pitchFamily="18" charset="0"/>
                          <a:cs typeface="Arial"/>
                          <a:sym typeface="Arial"/>
                        </a:rPr>
                        <a:t>Does not permit initialization of instance fields. </a:t>
                      </a:r>
                      <a:endParaRPr lang="en-IN" sz="2000" b="0" i="0" u="none" strike="noStrike" cap="none" dirty="0">
                        <a:solidFill>
                          <a:schemeClr val="tx1"/>
                        </a:solidFill>
                        <a:latin typeface="Cambria" panose="02040503050406030204" pitchFamily="18" charset="0"/>
                        <a:ea typeface="Cambria" panose="02040503050406030204" pitchFamily="18" charset="0"/>
                        <a:cs typeface="Arial"/>
                        <a:sym typeface="Arial"/>
                      </a:endParaRPr>
                    </a:p>
                  </a:txBody>
                  <a:tcPr marL="50800" marR="50800" marT="50800" marB="50800"/>
                </a:tc>
                <a:extLst>
                  <a:ext uri="{0D108BD9-81ED-4DB2-BD59-A6C34878D82A}">
                    <a16:rowId xmlns:a16="http://schemas.microsoft.com/office/drawing/2014/main" val="3814961875"/>
                  </a:ext>
                </a:extLst>
              </a:tr>
            </a:tbl>
          </a:graphicData>
        </a:graphic>
      </p:graphicFrame>
    </p:spTree>
    <p:extLst>
      <p:ext uri="{BB962C8B-B14F-4D97-AF65-F5344CB8AC3E}">
        <p14:creationId xmlns:p14="http://schemas.microsoft.com/office/powerpoint/2010/main" val="149389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Abstract Class</a:t>
            </a:r>
            <a:endParaRPr lang="en-IN" sz="6600" dirty="0"/>
          </a:p>
        </p:txBody>
      </p:sp>
    </p:spTree>
    <p:extLst>
      <p:ext uri="{BB962C8B-B14F-4D97-AF65-F5344CB8AC3E}">
        <p14:creationId xmlns:p14="http://schemas.microsoft.com/office/powerpoint/2010/main" val="223545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Abstract Class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An abstract class is a class that cannot be instantiated.</a:t>
            </a:r>
          </a:p>
          <a:p>
            <a:pPr marL="541338" lvl="2" indent="-541338" fontAlgn="base">
              <a:lnSpc>
                <a:spcPct val="150000"/>
              </a:lnSpc>
              <a:spcAft>
                <a:spcPct val="0"/>
              </a:spcAft>
              <a:buSzPct val="85000"/>
              <a:defRPr/>
            </a:pPr>
            <a:r>
              <a:rPr lang="en-US" sz="2400" dirty="0"/>
              <a:t>Instead, it serves as a base class for other classes to inherit from.</a:t>
            </a:r>
          </a:p>
          <a:p>
            <a:pPr marL="541338" lvl="2" indent="-541338" fontAlgn="base">
              <a:lnSpc>
                <a:spcPct val="150000"/>
              </a:lnSpc>
              <a:spcAft>
                <a:spcPct val="0"/>
              </a:spcAft>
              <a:buSzPct val="85000"/>
              <a:defRPr/>
            </a:pPr>
            <a:r>
              <a:rPr lang="en-US" sz="2400" dirty="0"/>
              <a:t>Used to define a common set of properties that derived classes should have.</a:t>
            </a:r>
          </a:p>
          <a:p>
            <a:pPr marL="541338" lvl="2" indent="-541338" fontAlgn="base">
              <a:lnSpc>
                <a:spcPct val="150000"/>
              </a:lnSpc>
              <a:spcAft>
                <a:spcPct val="0"/>
              </a:spcAft>
              <a:buSzPct val="85000"/>
              <a:defRPr/>
            </a:pPr>
            <a:r>
              <a:rPr lang="en-US" sz="2400" dirty="0"/>
              <a:t>“</a:t>
            </a:r>
            <a:r>
              <a:rPr lang="en-US" sz="2400" b="1" i="1" dirty="0"/>
              <a:t>abstract</a:t>
            </a:r>
            <a:r>
              <a:rPr lang="en-US" sz="2400" dirty="0"/>
              <a:t>” keyword is used to create an abstract class.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105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FC3BB0FE-2890-CC44-B6F2-A3028A7E84DE}"/>
              </a:ext>
            </a:extLst>
          </p:cNvPr>
          <p:cNvPicPr>
            <a:picLocks noChangeAspect="1"/>
          </p:cNvPicPr>
          <p:nvPr/>
        </p:nvPicPr>
        <p:blipFill>
          <a:blip r:embed="rId2"/>
          <a:stretch>
            <a:fillRect/>
          </a:stretch>
        </p:blipFill>
        <p:spPr>
          <a:xfrm>
            <a:off x="1386348" y="3770602"/>
            <a:ext cx="4981476" cy="2628117"/>
          </a:xfrm>
          <a:prstGeom prst="rect">
            <a:avLst/>
          </a:prstGeom>
        </p:spPr>
      </p:pic>
    </p:spTree>
    <p:extLst>
      <p:ext uri="{BB962C8B-B14F-4D97-AF65-F5344CB8AC3E}">
        <p14:creationId xmlns:p14="http://schemas.microsoft.com/office/powerpoint/2010/main" val="193524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Abstract Method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A method that does not have a body is known as an abstract method.</a:t>
            </a:r>
          </a:p>
          <a:p>
            <a:pPr marL="541338" lvl="2" indent="-541338" fontAlgn="base">
              <a:lnSpc>
                <a:spcPct val="150000"/>
              </a:lnSpc>
              <a:spcAft>
                <a:spcPct val="0"/>
              </a:spcAft>
              <a:buSzPct val="85000"/>
              <a:defRPr/>
            </a:pPr>
            <a:r>
              <a:rPr lang="en-US" sz="2400" dirty="0"/>
              <a:t>The </a:t>
            </a:r>
            <a:r>
              <a:rPr lang="en-US" sz="2400" b="1" i="1" dirty="0"/>
              <a:t>abstract</a:t>
            </a:r>
            <a:r>
              <a:rPr lang="en-US" sz="2400" dirty="0"/>
              <a:t> keyword is used to indicate that a method is abstract.</a:t>
            </a:r>
          </a:p>
          <a:p>
            <a:pPr marL="541338" lvl="2" indent="-541338" fontAlgn="base">
              <a:lnSpc>
                <a:spcPct val="150000"/>
              </a:lnSpc>
              <a:spcAft>
                <a:spcPct val="0"/>
              </a:spcAft>
              <a:buSzPct val="85000"/>
              <a:defRPr/>
            </a:pPr>
            <a:r>
              <a:rPr lang="en-US" sz="2400" dirty="0"/>
              <a:t>An abstract method is a method that is declared, but not defined in a base class.</a:t>
            </a:r>
          </a:p>
          <a:p>
            <a:pPr marL="541338" lvl="2" indent="-541338" fontAlgn="base">
              <a:lnSpc>
                <a:spcPct val="150000"/>
              </a:lnSpc>
              <a:spcAft>
                <a:spcPct val="0"/>
              </a:spcAft>
              <a:buSzPct val="85000"/>
              <a:defRPr/>
            </a:pPr>
            <a:r>
              <a:rPr lang="en-US" sz="2400" dirty="0"/>
              <a:t>It’s implementation is left to the derived classes.  </a:t>
            </a:r>
          </a:p>
          <a:p>
            <a:pPr marL="541338" lvl="2" indent="-541338" fontAlgn="base">
              <a:lnSpc>
                <a:spcPct val="150000"/>
              </a:lnSpc>
              <a:spcAft>
                <a:spcPct val="0"/>
              </a:spcAft>
              <a:buSzPct val="85000"/>
              <a:defRPr/>
            </a:pPr>
            <a:r>
              <a:rPr lang="en-US" sz="2400" dirty="0"/>
              <a:t>An abstract method must be declared in an abstract class.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106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AE4CF2A-EDB4-F7C2-AFDC-A38DFFB86200}"/>
              </a:ext>
            </a:extLst>
          </p:cNvPr>
          <p:cNvPicPr>
            <a:picLocks noChangeAspect="1"/>
          </p:cNvPicPr>
          <p:nvPr/>
        </p:nvPicPr>
        <p:blipFill>
          <a:blip r:embed="rId2"/>
          <a:stretch>
            <a:fillRect/>
          </a:stretch>
        </p:blipFill>
        <p:spPr>
          <a:xfrm>
            <a:off x="1278192" y="4307469"/>
            <a:ext cx="5171905" cy="1924072"/>
          </a:xfrm>
          <a:prstGeom prst="rect">
            <a:avLst/>
          </a:prstGeom>
        </p:spPr>
      </p:pic>
    </p:spTree>
    <p:extLst>
      <p:ext uri="{BB962C8B-B14F-4D97-AF65-F5344CB8AC3E}">
        <p14:creationId xmlns:p14="http://schemas.microsoft.com/office/powerpoint/2010/main" val="140623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Interface</a:t>
            </a:r>
            <a:endParaRPr lang="en-IN" sz="6600" dirty="0"/>
          </a:p>
        </p:txBody>
      </p:sp>
    </p:spTree>
    <p:extLst>
      <p:ext uri="{BB962C8B-B14F-4D97-AF65-F5344CB8AC3E}">
        <p14:creationId xmlns:p14="http://schemas.microsoft.com/office/powerpoint/2010/main" val="345149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Interface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An interface is similar to abstract class.</a:t>
            </a:r>
          </a:p>
          <a:p>
            <a:pPr marL="541338" lvl="2" indent="-541338" fontAlgn="base">
              <a:lnSpc>
                <a:spcPct val="150000"/>
              </a:lnSpc>
              <a:spcAft>
                <a:spcPct val="0"/>
              </a:spcAft>
              <a:buSzPct val="85000"/>
              <a:defRPr/>
            </a:pPr>
            <a:r>
              <a:rPr lang="en-US" sz="2400" dirty="0"/>
              <a:t>All methods of an interface are fully abstract (method without body).</a:t>
            </a:r>
          </a:p>
          <a:p>
            <a:pPr marL="541338" lvl="2" indent="-541338" fontAlgn="base">
              <a:lnSpc>
                <a:spcPct val="150000"/>
              </a:lnSpc>
              <a:spcAft>
                <a:spcPct val="0"/>
              </a:spcAft>
              <a:buSzPct val="85000"/>
              <a:defRPr/>
            </a:pPr>
            <a:r>
              <a:rPr lang="en-US" sz="2400" dirty="0"/>
              <a:t>We use the interface keyword to create an interface.</a:t>
            </a:r>
          </a:p>
          <a:p>
            <a:pPr marL="541338" lvl="2" indent="-541338" fontAlgn="base">
              <a:lnSpc>
                <a:spcPct val="150000"/>
              </a:lnSpc>
              <a:spcAft>
                <a:spcPct val="0"/>
              </a:spcAft>
              <a:buSzPct val="85000"/>
              <a:defRPr/>
            </a:pPr>
            <a:r>
              <a:rPr lang="en-US" sz="2400" b="1" dirty="0"/>
              <a:t>For Example: </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108</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F89C3F4-376C-5A54-8BEA-95FC30C024D7}"/>
              </a:ext>
            </a:extLst>
          </p:cNvPr>
          <p:cNvPicPr>
            <a:picLocks noChangeAspect="1"/>
          </p:cNvPicPr>
          <p:nvPr/>
        </p:nvPicPr>
        <p:blipFill>
          <a:blip r:embed="rId2"/>
          <a:stretch>
            <a:fillRect/>
          </a:stretch>
        </p:blipFill>
        <p:spPr>
          <a:xfrm>
            <a:off x="1278500" y="3773646"/>
            <a:ext cx="4542438" cy="2263360"/>
          </a:xfrm>
          <a:prstGeom prst="rect">
            <a:avLst/>
          </a:prstGeom>
        </p:spPr>
      </p:pic>
      <p:sp>
        <p:nvSpPr>
          <p:cNvPr id="8" name="Rectangle 7">
            <a:extLst>
              <a:ext uri="{FF2B5EF4-FFF2-40B4-BE49-F238E27FC236}">
                <a16:creationId xmlns:a16="http://schemas.microsoft.com/office/drawing/2014/main" id="{7836CD78-9892-B6C5-BDE4-6A0C90F04122}"/>
              </a:ext>
            </a:extLst>
          </p:cNvPr>
          <p:cNvSpPr/>
          <p:nvPr/>
        </p:nvSpPr>
        <p:spPr>
          <a:xfrm>
            <a:off x="6182343" y="3635328"/>
            <a:ext cx="5558118" cy="2419232"/>
          </a:xfrm>
          <a:prstGeom prst="rect">
            <a:avLst/>
          </a:prstGeom>
          <a:noFill/>
          <a:ln w="38100">
            <a:solidFill>
              <a:srgbClr val="C2D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3F3F3F"/>
                </a:solidFill>
                <a:latin typeface="Cambria" panose="02040503050406030204" pitchFamily="18" charset="0"/>
                <a:ea typeface="Cambria" panose="02040503050406030204" pitchFamily="18" charset="0"/>
                <a:cs typeface="Lato" panose="020B0604020202020204" charset="0"/>
              </a:rPr>
              <a:t>Here,</a:t>
            </a:r>
          </a:p>
          <a:p>
            <a:pPr marL="285750" indent="-285750">
              <a:lnSpc>
                <a:spcPts val="2500"/>
              </a:lnSpc>
              <a:buFont typeface="Arial" panose="020B0604020202020204" pitchFamily="34" charset="0"/>
              <a:buChar char="•"/>
            </a:pPr>
            <a:r>
              <a:rPr lang="en-US" dirty="0">
                <a:solidFill>
                  <a:srgbClr val="3F3F3F"/>
                </a:solidFill>
                <a:latin typeface="Cambria" panose="02040503050406030204" pitchFamily="18" charset="0"/>
                <a:ea typeface="Cambria" panose="02040503050406030204" pitchFamily="18" charset="0"/>
                <a:cs typeface="Lato" panose="020B0604020202020204" charset="0"/>
              </a:rPr>
              <a:t>Rectangle is the name of the interface.</a:t>
            </a:r>
          </a:p>
          <a:p>
            <a:pPr marL="285750" indent="-285750">
              <a:lnSpc>
                <a:spcPts val="2500"/>
              </a:lnSpc>
              <a:buFont typeface="Arial" panose="020B0604020202020204" pitchFamily="34" charset="0"/>
              <a:buChar char="•"/>
            </a:pPr>
            <a:r>
              <a:rPr lang="en-US" dirty="0">
                <a:solidFill>
                  <a:srgbClr val="3F3F3F"/>
                </a:solidFill>
                <a:latin typeface="Cambria" panose="02040503050406030204" pitchFamily="18" charset="0"/>
                <a:ea typeface="Cambria" panose="02040503050406030204" pitchFamily="18" charset="0"/>
                <a:cs typeface="Lato" panose="020B0604020202020204" charset="0"/>
              </a:rPr>
              <a:t>By convention, interface starts with I so that we can identify it just by seeing its name.</a:t>
            </a:r>
          </a:p>
          <a:p>
            <a:pPr marL="285750" indent="-285750">
              <a:lnSpc>
                <a:spcPts val="2500"/>
              </a:lnSpc>
              <a:buFont typeface="Arial" panose="020B0604020202020204" pitchFamily="34" charset="0"/>
              <a:buChar char="•"/>
            </a:pPr>
            <a:r>
              <a:rPr lang="en-US" dirty="0">
                <a:solidFill>
                  <a:srgbClr val="3F3F3F"/>
                </a:solidFill>
                <a:latin typeface="Cambria" panose="02040503050406030204" pitchFamily="18" charset="0"/>
                <a:ea typeface="Cambria" panose="02040503050406030204" pitchFamily="18" charset="0"/>
                <a:cs typeface="Lato" panose="020B0604020202020204" charset="0"/>
              </a:rPr>
              <a:t>We cannot use access modifiers inside an interface.</a:t>
            </a:r>
          </a:p>
          <a:p>
            <a:pPr marL="285750" indent="-285750">
              <a:lnSpc>
                <a:spcPts val="2500"/>
              </a:lnSpc>
              <a:buFont typeface="Arial" panose="020B0604020202020204" pitchFamily="34" charset="0"/>
              <a:buChar char="•"/>
            </a:pPr>
            <a:r>
              <a:rPr lang="en-US" dirty="0">
                <a:solidFill>
                  <a:srgbClr val="3F3F3F"/>
                </a:solidFill>
                <a:latin typeface="Cambria" panose="02040503050406030204" pitchFamily="18" charset="0"/>
                <a:ea typeface="Cambria" panose="02040503050406030204" pitchFamily="18" charset="0"/>
                <a:cs typeface="Lato" panose="020B0604020202020204" charset="0"/>
              </a:rPr>
              <a:t>All members of an interface are public by default.</a:t>
            </a:r>
          </a:p>
          <a:p>
            <a:pPr marL="285750" indent="-285750">
              <a:lnSpc>
                <a:spcPts val="2500"/>
              </a:lnSpc>
              <a:buFont typeface="Arial" panose="020B0604020202020204" pitchFamily="34" charset="0"/>
              <a:buChar char="•"/>
            </a:pPr>
            <a:r>
              <a:rPr lang="en-US" dirty="0">
                <a:solidFill>
                  <a:srgbClr val="3F3F3F"/>
                </a:solidFill>
                <a:latin typeface="Cambria" panose="02040503050406030204" pitchFamily="18" charset="0"/>
                <a:ea typeface="Cambria" panose="02040503050406030204" pitchFamily="18" charset="0"/>
                <a:cs typeface="Lato" panose="020B0604020202020204" charset="0"/>
              </a:rPr>
              <a:t>An interface doesn't allow fields.</a:t>
            </a:r>
          </a:p>
        </p:txBody>
      </p:sp>
    </p:spTree>
    <p:extLst>
      <p:ext uri="{BB962C8B-B14F-4D97-AF65-F5344CB8AC3E}">
        <p14:creationId xmlns:p14="http://schemas.microsoft.com/office/powerpoint/2010/main" val="416266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Interface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Interfaces specify what a class must do and not how.</a:t>
            </a:r>
          </a:p>
          <a:p>
            <a:pPr marL="541338" lvl="2" indent="-541338" fontAlgn="base">
              <a:lnSpc>
                <a:spcPct val="150000"/>
              </a:lnSpc>
              <a:spcAft>
                <a:spcPct val="0"/>
              </a:spcAft>
              <a:buSzPct val="85000"/>
              <a:defRPr/>
            </a:pPr>
            <a:r>
              <a:rPr lang="en-US" sz="2400" dirty="0"/>
              <a:t>Interfaces can’t have private members.</a:t>
            </a:r>
          </a:p>
          <a:p>
            <a:pPr marL="541338" lvl="2" indent="-541338" fontAlgn="base">
              <a:lnSpc>
                <a:spcPct val="150000"/>
              </a:lnSpc>
              <a:spcAft>
                <a:spcPct val="0"/>
              </a:spcAft>
              <a:buSzPct val="85000"/>
              <a:defRPr/>
            </a:pPr>
            <a:r>
              <a:rPr lang="en-US" sz="2400" dirty="0"/>
              <a:t>By default all the members of Interface are public and abstract.</a:t>
            </a:r>
          </a:p>
          <a:p>
            <a:pPr marL="541338" lvl="2" indent="-541338" fontAlgn="base">
              <a:lnSpc>
                <a:spcPct val="150000"/>
              </a:lnSpc>
              <a:spcAft>
                <a:spcPct val="0"/>
              </a:spcAft>
              <a:buSzPct val="85000"/>
              <a:defRPr/>
            </a:pPr>
            <a:r>
              <a:rPr lang="en-US" sz="2400" dirty="0"/>
              <a:t>Interface cannot contain fields;</a:t>
            </a:r>
          </a:p>
          <a:p>
            <a:pPr marL="0" lvl="2" indent="0" fontAlgn="base">
              <a:lnSpc>
                <a:spcPct val="150000"/>
              </a:lnSpc>
              <a:spcAft>
                <a:spcPct val="0"/>
              </a:spcAft>
              <a:buSzPct val="85000"/>
              <a:buNone/>
              <a:defRPr/>
            </a:pPr>
            <a:r>
              <a:rPr lang="en-US" sz="2400" b="1" dirty="0"/>
              <a:t>	- because they represent a particular implementation of data.</a:t>
            </a:r>
          </a:p>
          <a:p>
            <a:pPr marL="541338" lvl="2" indent="-541338" fontAlgn="base">
              <a:lnSpc>
                <a:spcPct val="150000"/>
              </a:lnSpc>
              <a:spcAft>
                <a:spcPct val="0"/>
              </a:spcAft>
              <a:buSzPct val="85000"/>
              <a:defRPr/>
            </a:pPr>
            <a:r>
              <a:rPr lang="en-US" sz="2400" dirty="0"/>
              <a:t>Multiple inheritance is possible with the help of Interfaces but not with classes.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109</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89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738670" y="2988739"/>
            <a:ext cx="9121877" cy="1386388"/>
          </a:xfrm>
        </p:spPr>
        <p:txBody>
          <a:bodyPr/>
          <a:lstStyle/>
          <a:p>
            <a:r>
              <a:rPr lang="en-US" sz="6600" dirty="0"/>
              <a:t>Variables </a:t>
            </a:r>
            <a:endParaRPr lang="en-IN" sz="6600" dirty="0"/>
          </a:p>
        </p:txBody>
      </p:sp>
    </p:spTree>
    <p:extLst>
      <p:ext uri="{BB962C8B-B14F-4D97-AF65-F5344CB8AC3E}">
        <p14:creationId xmlns:p14="http://schemas.microsoft.com/office/powerpoint/2010/main" val="34816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Advantages of Interface </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110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266690D2-147A-B9DE-EBAA-B6D36C26AE30}"/>
              </a:ext>
            </a:extLst>
          </p:cNvPr>
          <p:cNvSpPr/>
          <p:nvPr/>
        </p:nvSpPr>
        <p:spPr>
          <a:xfrm>
            <a:off x="3277607" y="2070841"/>
            <a:ext cx="5349901" cy="546847"/>
          </a:xfrm>
          <a:prstGeom prst="rect">
            <a:avLst/>
          </a:prstGeom>
          <a:solidFill>
            <a:srgbClr val="D7E7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3F3F3F"/>
                </a:solidFill>
                <a:latin typeface="Cambria" panose="02040503050406030204" pitchFamily="18" charset="0"/>
                <a:ea typeface="Cambria" panose="02040503050406030204" pitchFamily="18" charset="0"/>
                <a:cs typeface="Lato" panose="020B0604020202020204" charset="0"/>
              </a:rPr>
              <a:t>It is used to achieve loose coupling.</a:t>
            </a:r>
            <a:endParaRPr lang="en-IN" sz="2400" dirty="0">
              <a:solidFill>
                <a:srgbClr val="3F3F3F"/>
              </a:solidFill>
              <a:latin typeface="Cambria" panose="02040503050406030204" pitchFamily="18" charset="0"/>
              <a:ea typeface="Cambria" panose="02040503050406030204" pitchFamily="18" charset="0"/>
              <a:cs typeface="Lato" panose="020B0604020202020204" charset="0"/>
            </a:endParaRPr>
          </a:p>
        </p:txBody>
      </p:sp>
      <p:sp>
        <p:nvSpPr>
          <p:cNvPr id="9" name="Rectangle 8">
            <a:extLst>
              <a:ext uri="{FF2B5EF4-FFF2-40B4-BE49-F238E27FC236}">
                <a16:creationId xmlns:a16="http://schemas.microsoft.com/office/drawing/2014/main" id="{B7EC67FD-4B5C-D3BA-6A33-1C5FDD88A024}"/>
              </a:ext>
            </a:extLst>
          </p:cNvPr>
          <p:cNvSpPr/>
          <p:nvPr/>
        </p:nvSpPr>
        <p:spPr>
          <a:xfrm>
            <a:off x="2972809" y="2859738"/>
            <a:ext cx="6026095" cy="546847"/>
          </a:xfrm>
          <a:prstGeom prst="rect">
            <a:avLst/>
          </a:prstGeom>
          <a:solidFill>
            <a:srgbClr val="C2D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3F3F3F"/>
                </a:solidFill>
                <a:latin typeface="Cambria" panose="02040503050406030204" pitchFamily="18" charset="0"/>
                <a:ea typeface="Cambria" panose="02040503050406030204" pitchFamily="18" charset="0"/>
                <a:cs typeface="Lato" panose="020B0604020202020204" charset="0"/>
              </a:rPr>
              <a:t>It is used to achieve total abstraction.</a:t>
            </a:r>
            <a:endParaRPr lang="en-IN" sz="2400" dirty="0">
              <a:solidFill>
                <a:srgbClr val="3F3F3F"/>
              </a:solidFill>
              <a:latin typeface="Cambria" panose="02040503050406030204" pitchFamily="18" charset="0"/>
              <a:ea typeface="Cambria" panose="02040503050406030204" pitchFamily="18" charset="0"/>
              <a:cs typeface="Lato" panose="020B0604020202020204" charset="0"/>
            </a:endParaRPr>
          </a:p>
        </p:txBody>
      </p:sp>
      <p:sp>
        <p:nvSpPr>
          <p:cNvPr id="10" name="Rectangle 9">
            <a:extLst>
              <a:ext uri="{FF2B5EF4-FFF2-40B4-BE49-F238E27FC236}">
                <a16:creationId xmlns:a16="http://schemas.microsoft.com/office/drawing/2014/main" id="{421A9020-48D2-6396-2D5F-FB0E1B269D5A}"/>
              </a:ext>
            </a:extLst>
          </p:cNvPr>
          <p:cNvSpPr/>
          <p:nvPr/>
        </p:nvSpPr>
        <p:spPr>
          <a:xfrm>
            <a:off x="2452858" y="3648635"/>
            <a:ext cx="7179603" cy="546847"/>
          </a:xfrm>
          <a:prstGeom prst="rect">
            <a:avLst/>
          </a:prstGeom>
          <a:solidFill>
            <a:srgbClr val="ABC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3F3F3F"/>
                </a:solidFill>
                <a:latin typeface="Cambria" panose="02040503050406030204" pitchFamily="18" charset="0"/>
                <a:ea typeface="Cambria" panose="02040503050406030204" pitchFamily="18" charset="0"/>
                <a:cs typeface="Lato" panose="020B0604020202020204" charset="0"/>
              </a:rPr>
              <a:t>To achieve component-based programming.</a:t>
            </a:r>
            <a:endParaRPr lang="en-IN" sz="2400" dirty="0">
              <a:solidFill>
                <a:srgbClr val="3F3F3F"/>
              </a:solidFill>
              <a:latin typeface="Cambria" panose="02040503050406030204" pitchFamily="18" charset="0"/>
              <a:ea typeface="Cambria" panose="02040503050406030204" pitchFamily="18" charset="0"/>
              <a:cs typeface="Lato" panose="020B0604020202020204" charset="0"/>
            </a:endParaRPr>
          </a:p>
        </p:txBody>
      </p:sp>
      <p:sp>
        <p:nvSpPr>
          <p:cNvPr id="11" name="Rectangle 10">
            <a:extLst>
              <a:ext uri="{FF2B5EF4-FFF2-40B4-BE49-F238E27FC236}">
                <a16:creationId xmlns:a16="http://schemas.microsoft.com/office/drawing/2014/main" id="{366922D8-636A-03BC-562C-2E0C8ED697B6}"/>
              </a:ext>
            </a:extLst>
          </p:cNvPr>
          <p:cNvSpPr/>
          <p:nvPr/>
        </p:nvSpPr>
        <p:spPr>
          <a:xfrm>
            <a:off x="1874633" y="4437532"/>
            <a:ext cx="8462389" cy="546847"/>
          </a:xfrm>
          <a:prstGeom prst="rect">
            <a:avLst/>
          </a:prstGeom>
          <a:solidFill>
            <a:srgbClr val="78AD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3F3F3F"/>
                </a:solidFill>
                <a:latin typeface="Cambria" panose="02040503050406030204" pitchFamily="18" charset="0"/>
                <a:ea typeface="Cambria" panose="02040503050406030204" pitchFamily="18" charset="0"/>
                <a:cs typeface="Lato" panose="020B0604020202020204" charset="0"/>
              </a:rPr>
              <a:t>To achieve multiple inheritance and abstraction.</a:t>
            </a:r>
            <a:endParaRPr lang="en-IN" sz="2400" dirty="0">
              <a:solidFill>
                <a:srgbClr val="3F3F3F"/>
              </a:solidFill>
              <a:latin typeface="Cambria" panose="02040503050406030204" pitchFamily="18" charset="0"/>
              <a:ea typeface="Cambria" panose="02040503050406030204" pitchFamily="18" charset="0"/>
              <a:cs typeface="Lato" panose="020B0604020202020204" charset="0"/>
            </a:endParaRPr>
          </a:p>
        </p:txBody>
      </p:sp>
      <p:sp>
        <p:nvSpPr>
          <p:cNvPr id="12" name="Rectangle 11">
            <a:extLst>
              <a:ext uri="{FF2B5EF4-FFF2-40B4-BE49-F238E27FC236}">
                <a16:creationId xmlns:a16="http://schemas.microsoft.com/office/drawing/2014/main" id="{27372BD9-33D5-70A8-652F-5AAC1D2E1F60}"/>
              </a:ext>
            </a:extLst>
          </p:cNvPr>
          <p:cNvSpPr/>
          <p:nvPr/>
        </p:nvSpPr>
        <p:spPr>
          <a:xfrm>
            <a:off x="1054366" y="5226429"/>
            <a:ext cx="10083268" cy="546847"/>
          </a:xfrm>
          <a:prstGeom prst="rect">
            <a:avLst/>
          </a:prstGeom>
          <a:solidFill>
            <a:srgbClr val="3D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mbria" panose="02040503050406030204" pitchFamily="18" charset="0"/>
                <a:ea typeface="Cambria" panose="02040503050406030204" pitchFamily="18" charset="0"/>
                <a:cs typeface="Lato" panose="020B0604020202020204" charset="0"/>
              </a:rPr>
              <a:t>Interfaces add a plug and play like architecture into applications.</a:t>
            </a:r>
            <a:endParaRPr lang="en-IN" sz="2400" dirty="0">
              <a:solidFill>
                <a:schemeClr val="bg1"/>
              </a:solidFill>
              <a:latin typeface="Cambria" panose="02040503050406030204" pitchFamily="18" charset="0"/>
              <a:ea typeface="Cambria" panose="02040503050406030204" pitchFamily="18" charset="0"/>
              <a:cs typeface="Lato" panose="020B0604020202020204" charset="0"/>
            </a:endParaRPr>
          </a:p>
        </p:txBody>
      </p:sp>
    </p:spTree>
    <p:extLst>
      <p:ext uri="{BB962C8B-B14F-4D97-AF65-F5344CB8AC3E}">
        <p14:creationId xmlns:p14="http://schemas.microsoft.com/office/powerpoint/2010/main" val="363858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211825" y="2970093"/>
            <a:ext cx="9987117" cy="1326603"/>
          </a:xfrm>
        </p:spPr>
        <p:txBody>
          <a:bodyPr/>
          <a:lstStyle/>
          <a:p>
            <a:r>
              <a:rPr lang="en-US" dirty="0"/>
              <a:t>Interface vs. Abstract Class </a:t>
            </a:r>
            <a:endParaRPr lang="en-IN" dirty="0"/>
          </a:p>
        </p:txBody>
      </p:sp>
    </p:spTree>
    <p:extLst>
      <p:ext uri="{BB962C8B-B14F-4D97-AF65-F5344CB8AC3E}">
        <p14:creationId xmlns:p14="http://schemas.microsoft.com/office/powerpoint/2010/main" val="137008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Abstract Class vs. Interface</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112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4">
            <a:extLst>
              <a:ext uri="{FF2B5EF4-FFF2-40B4-BE49-F238E27FC236}">
                <a16:creationId xmlns:a16="http://schemas.microsoft.com/office/drawing/2014/main" id="{A000F362-25CF-3C0C-EC23-10B4C7376924}"/>
              </a:ext>
            </a:extLst>
          </p:cNvPr>
          <p:cNvGraphicFramePr>
            <a:graphicFrameLocks noGrp="1"/>
          </p:cNvGraphicFramePr>
          <p:nvPr>
            <p:extLst>
              <p:ext uri="{D42A27DB-BD31-4B8C-83A1-F6EECF244321}">
                <p14:modId xmlns:p14="http://schemas.microsoft.com/office/powerpoint/2010/main" val="2597867935"/>
              </p:ext>
            </p:extLst>
          </p:nvPr>
        </p:nvGraphicFramePr>
        <p:xfrm>
          <a:off x="573227" y="1572199"/>
          <a:ext cx="11087293" cy="4785080"/>
        </p:xfrm>
        <a:graphic>
          <a:graphicData uri="http://schemas.openxmlformats.org/drawingml/2006/table">
            <a:tbl>
              <a:tblPr firstRow="1" bandRow="1">
                <a:tableStyleId>{C083E6E3-FA7D-4D7B-A595-EF9225AFEA82}</a:tableStyleId>
              </a:tblPr>
              <a:tblGrid>
                <a:gridCol w="5459506">
                  <a:extLst>
                    <a:ext uri="{9D8B030D-6E8A-4147-A177-3AD203B41FA5}">
                      <a16:colId xmlns:a16="http://schemas.microsoft.com/office/drawing/2014/main" val="3878938182"/>
                    </a:ext>
                  </a:extLst>
                </a:gridCol>
                <a:gridCol w="5627787">
                  <a:extLst>
                    <a:ext uri="{9D8B030D-6E8A-4147-A177-3AD203B41FA5}">
                      <a16:colId xmlns:a16="http://schemas.microsoft.com/office/drawing/2014/main" val="1108363469"/>
                    </a:ext>
                  </a:extLst>
                </a:gridCol>
              </a:tblGrid>
              <a:tr h="391306">
                <a:tc>
                  <a:txBody>
                    <a:bodyPr/>
                    <a:lstStyle/>
                    <a:p>
                      <a:pPr algn="ctr"/>
                      <a:r>
                        <a:rPr lang="en-US" sz="2000" b="1" dirty="0">
                          <a:latin typeface="Cambria" panose="02040503050406030204" pitchFamily="18" charset="0"/>
                          <a:ea typeface="Cambria" panose="02040503050406030204" pitchFamily="18" charset="0"/>
                          <a:cs typeface="Lato" panose="020B0604020202020204" charset="0"/>
                        </a:rPr>
                        <a:t>Abstract Class</a:t>
                      </a:r>
                      <a:endParaRPr lang="en-IN" sz="2000" b="1" dirty="0">
                        <a:latin typeface="Cambria" panose="02040503050406030204" pitchFamily="18" charset="0"/>
                        <a:ea typeface="Cambria" panose="02040503050406030204" pitchFamily="18" charset="0"/>
                        <a:cs typeface="Lato" panose="020B0604020202020204" charset="0"/>
                      </a:endParaRPr>
                    </a:p>
                  </a:txBody>
                  <a:tcPr/>
                </a:tc>
                <a:tc>
                  <a:txBody>
                    <a:bodyPr/>
                    <a:lstStyle/>
                    <a:p>
                      <a:pPr algn="ctr"/>
                      <a:r>
                        <a:rPr lang="en-US" sz="2000" b="1" dirty="0">
                          <a:latin typeface="Cambria" panose="02040503050406030204" pitchFamily="18" charset="0"/>
                          <a:ea typeface="Cambria" panose="02040503050406030204" pitchFamily="18" charset="0"/>
                          <a:cs typeface="Lato" panose="020B0604020202020204" charset="0"/>
                        </a:rPr>
                        <a:t>Interface</a:t>
                      </a:r>
                      <a:endParaRPr lang="en-IN" sz="2000" b="1" dirty="0">
                        <a:latin typeface="Cambria" panose="02040503050406030204" pitchFamily="18" charset="0"/>
                        <a:ea typeface="Cambria" panose="02040503050406030204" pitchFamily="18" charset="0"/>
                        <a:cs typeface="Lato" panose="020B0604020202020204" charset="0"/>
                      </a:endParaRPr>
                    </a:p>
                  </a:txBody>
                  <a:tcPr/>
                </a:tc>
                <a:extLst>
                  <a:ext uri="{0D108BD9-81ED-4DB2-BD59-A6C34878D82A}">
                    <a16:rowId xmlns:a16="http://schemas.microsoft.com/office/drawing/2014/main" val="916918694"/>
                  </a:ext>
                </a:extLst>
              </a:tr>
              <a:tr h="675833">
                <a:tc>
                  <a:txBody>
                    <a:bodyPr/>
                    <a:lstStyle/>
                    <a:p>
                      <a:pPr algn="l"/>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The special class which cannot be instantiated</a:t>
                      </a:r>
                      <a:endParaRPr lang="en-IN"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endParaRPr>
                    </a:p>
                  </a:txBody>
                  <a:tcPr/>
                </a:tc>
                <a:tc>
                  <a:txBody>
                    <a:bodyPr/>
                    <a:lstStyle/>
                    <a:p>
                      <a:pPr marL="0" lvl="3" indent="0" algn="l"/>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Determines functionality but cannot implement that.</a:t>
                      </a:r>
                      <a:endParaRPr lang="en-IN"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endParaRPr>
                    </a:p>
                  </a:txBody>
                  <a:tcPr/>
                </a:tc>
                <a:extLst>
                  <a:ext uri="{0D108BD9-81ED-4DB2-BD59-A6C34878D82A}">
                    <a16:rowId xmlns:a16="http://schemas.microsoft.com/office/drawing/2014/main" val="1600232847"/>
                  </a:ext>
                </a:extLst>
              </a:tr>
              <a:tr h="501258">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Abstract classes have static members.</a:t>
                      </a:r>
                    </a:p>
                  </a:txBody>
                  <a:tcPr marL="50800" marR="50800" marT="50800" marB="50800"/>
                </a:tc>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Interface does not have static members.</a:t>
                      </a:r>
                    </a:p>
                  </a:txBody>
                  <a:tcPr marL="50800" marR="50800" marT="50800" marB="50800"/>
                </a:tc>
                <a:extLst>
                  <a:ext uri="{0D108BD9-81ED-4DB2-BD59-A6C34878D82A}">
                    <a16:rowId xmlns:a16="http://schemas.microsoft.com/office/drawing/2014/main" val="3230199084"/>
                  </a:ext>
                </a:extLst>
              </a:tr>
              <a:tr h="492615">
                <a:tc>
                  <a:txBody>
                    <a:bodyPr/>
                    <a:lstStyle/>
                    <a:p>
                      <a:pPr algn="l" fontAlgn="t"/>
                      <a:r>
                        <a:rPr lang="en-IN"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They have a constructor.</a:t>
                      </a:r>
                    </a:p>
                  </a:txBody>
                  <a:tcPr marL="50800" marR="50800" marT="50800" marB="50800"/>
                </a:tc>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They don’t have a constructor.</a:t>
                      </a:r>
                    </a:p>
                  </a:txBody>
                  <a:tcPr marL="50800" marR="50800" marT="50800" marB="50800"/>
                </a:tc>
                <a:extLst>
                  <a:ext uri="{0D108BD9-81ED-4DB2-BD59-A6C34878D82A}">
                    <a16:rowId xmlns:a16="http://schemas.microsoft.com/office/drawing/2014/main" val="154559733"/>
                  </a:ext>
                </a:extLst>
              </a:tr>
              <a:tr h="458046">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It includes both a declaration and an explanation.</a:t>
                      </a:r>
                    </a:p>
                  </a:txBody>
                  <a:tcPr marL="50800" marR="50800" marT="50800" marB="50800"/>
                </a:tc>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It includes only a declaration.</a:t>
                      </a:r>
                    </a:p>
                  </a:txBody>
                  <a:tcPr marL="50800" marR="50800" marT="50800" marB="50800"/>
                </a:tc>
                <a:extLst>
                  <a:ext uri="{0D108BD9-81ED-4DB2-BD59-A6C34878D82A}">
                    <a16:rowId xmlns:a16="http://schemas.microsoft.com/office/drawing/2014/main" val="3814961875"/>
                  </a:ext>
                </a:extLst>
              </a:tr>
              <a:tr h="466688">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Here the performance is fast.</a:t>
                      </a:r>
                    </a:p>
                  </a:txBody>
                  <a:tcPr marL="50800" marR="50800" marT="50800" marB="50800"/>
                </a:tc>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Here the performance is slow.</a:t>
                      </a:r>
                    </a:p>
                  </a:txBody>
                  <a:tcPr marL="50800" marR="50800" marT="50800" marB="50800"/>
                </a:tc>
                <a:extLst>
                  <a:ext uri="{0D108BD9-81ED-4DB2-BD59-A6C34878D82A}">
                    <a16:rowId xmlns:a16="http://schemas.microsoft.com/office/drawing/2014/main" val="426396157"/>
                  </a:ext>
                </a:extLst>
              </a:tr>
              <a:tr h="685628">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A class has the liberty to only utilize a single abstract class.</a:t>
                      </a:r>
                    </a:p>
                  </a:txBody>
                  <a:tcPr marL="50800" marR="50800" marT="50800" marB="50800"/>
                </a:tc>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Here a class has the liberty to utilize multiple interfaces.</a:t>
                      </a:r>
                    </a:p>
                  </a:txBody>
                  <a:tcPr marL="50800" marR="50800" marT="50800" marB="50800"/>
                </a:tc>
                <a:extLst>
                  <a:ext uri="{0D108BD9-81ED-4DB2-BD59-A6C34878D82A}">
                    <a16:rowId xmlns:a16="http://schemas.microsoft.com/office/drawing/2014/main" val="2109319895"/>
                  </a:ext>
                </a:extLst>
              </a:tr>
              <a:tr h="468392">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Includes methods, fields, constants, etc.</a:t>
                      </a:r>
                    </a:p>
                  </a:txBody>
                  <a:tcPr marL="50800" marR="50800" marT="50800" marB="50800"/>
                </a:tc>
                <a:tc>
                  <a:txBody>
                    <a:bodyPr/>
                    <a:lstStyle/>
                    <a:p>
                      <a:pPr algn="l" fontAlgn="t"/>
                      <a:r>
                        <a:rPr lang="en-IN"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Only includes methods .</a:t>
                      </a:r>
                    </a:p>
                  </a:txBody>
                  <a:tcPr marL="50800" marR="50800" marT="50800" marB="50800"/>
                </a:tc>
                <a:extLst>
                  <a:ext uri="{0D108BD9-81ED-4DB2-BD59-A6C34878D82A}">
                    <a16:rowId xmlns:a16="http://schemas.microsoft.com/office/drawing/2014/main" val="2288464043"/>
                  </a:ext>
                </a:extLst>
              </a:tr>
              <a:tr h="589601">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Can be fully, partially or not implemented.</a:t>
                      </a:r>
                    </a:p>
                  </a:txBody>
                  <a:tcPr marL="50800" marR="50800" marT="50800" marB="50800"/>
                </a:tc>
                <a:tc>
                  <a:txBody>
                    <a:bodyPr/>
                    <a:lstStyle/>
                    <a:p>
                      <a:pPr algn="l"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Can be fully implemented.</a:t>
                      </a:r>
                    </a:p>
                  </a:txBody>
                  <a:tcPr marL="50800" marR="50800" marT="50800" marB="50800"/>
                </a:tc>
                <a:extLst>
                  <a:ext uri="{0D108BD9-81ED-4DB2-BD59-A6C34878D82A}">
                    <a16:rowId xmlns:a16="http://schemas.microsoft.com/office/drawing/2014/main" val="231865593"/>
                  </a:ext>
                </a:extLst>
              </a:tr>
            </a:tbl>
          </a:graphicData>
        </a:graphic>
      </p:graphicFrame>
    </p:spTree>
    <p:extLst>
      <p:ext uri="{BB962C8B-B14F-4D97-AF65-F5344CB8AC3E}">
        <p14:creationId xmlns:p14="http://schemas.microsoft.com/office/powerpoint/2010/main" val="3764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211825" y="2970093"/>
            <a:ext cx="9987117" cy="1326603"/>
          </a:xfrm>
        </p:spPr>
        <p:txBody>
          <a:bodyPr/>
          <a:lstStyle/>
          <a:p>
            <a:r>
              <a:rPr lang="en-US" dirty="0"/>
              <a:t>Static Class </a:t>
            </a:r>
            <a:endParaRPr lang="en-IN" dirty="0"/>
          </a:p>
        </p:txBody>
      </p:sp>
    </p:spTree>
    <p:extLst>
      <p:ext uri="{BB962C8B-B14F-4D97-AF65-F5344CB8AC3E}">
        <p14:creationId xmlns:p14="http://schemas.microsoft.com/office/powerpoint/2010/main" val="215848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Static Class</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Static means something which cannot be instantiated.</a:t>
            </a:r>
          </a:p>
          <a:p>
            <a:pPr marL="541338" lvl="2" indent="-541338" fontAlgn="base">
              <a:lnSpc>
                <a:spcPct val="150000"/>
              </a:lnSpc>
              <a:spcAft>
                <a:spcPct val="0"/>
              </a:spcAft>
              <a:buSzPct val="85000"/>
              <a:defRPr/>
            </a:pPr>
            <a:r>
              <a:rPr lang="en-US" sz="2400" dirty="0"/>
              <a:t>You cannot create an object of a static class,</a:t>
            </a:r>
          </a:p>
          <a:p>
            <a:pPr marL="541338" lvl="2" indent="-541338" fontAlgn="base">
              <a:lnSpc>
                <a:spcPct val="150000"/>
              </a:lnSpc>
              <a:spcAft>
                <a:spcPct val="0"/>
              </a:spcAft>
              <a:buSzPct val="85000"/>
              <a:defRPr/>
            </a:pPr>
            <a:r>
              <a:rPr lang="en-US" sz="2400" dirty="0"/>
              <a:t>and cannot access static members using an object.</a:t>
            </a:r>
          </a:p>
          <a:p>
            <a:pPr marL="541338" lvl="2" indent="-541338" fontAlgn="base">
              <a:lnSpc>
                <a:spcPct val="150000"/>
              </a:lnSpc>
              <a:spcAft>
                <a:spcPct val="0"/>
              </a:spcAft>
              <a:buSzPct val="85000"/>
              <a:defRPr/>
            </a:pPr>
            <a:r>
              <a:rPr lang="en-US" sz="2400" dirty="0"/>
              <a:t>C# static class cannot contain instance constructors.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114</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98ADA62-8D4B-D72C-3A76-FA56BEF7EF93}"/>
              </a:ext>
            </a:extLst>
          </p:cNvPr>
          <p:cNvPicPr>
            <a:picLocks noChangeAspect="1"/>
          </p:cNvPicPr>
          <p:nvPr/>
        </p:nvPicPr>
        <p:blipFill>
          <a:blip r:embed="rId2"/>
          <a:stretch>
            <a:fillRect/>
          </a:stretch>
        </p:blipFill>
        <p:spPr>
          <a:xfrm>
            <a:off x="1238250" y="3845087"/>
            <a:ext cx="4739763" cy="2386454"/>
          </a:xfrm>
          <a:prstGeom prst="rect">
            <a:avLst/>
          </a:prstGeom>
        </p:spPr>
      </p:pic>
    </p:spTree>
    <p:extLst>
      <p:ext uri="{BB962C8B-B14F-4D97-AF65-F5344CB8AC3E}">
        <p14:creationId xmlns:p14="http://schemas.microsoft.com/office/powerpoint/2010/main" val="3618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201992" y="2913181"/>
            <a:ext cx="9987117" cy="1326603"/>
          </a:xfrm>
        </p:spPr>
        <p:txBody>
          <a:bodyPr/>
          <a:lstStyle/>
          <a:p>
            <a:r>
              <a:rPr lang="en-US" dirty="0"/>
              <a:t>Extension Methods </a:t>
            </a:r>
            <a:endParaRPr lang="en-IN" dirty="0"/>
          </a:p>
        </p:txBody>
      </p:sp>
    </p:spTree>
    <p:extLst>
      <p:ext uri="{BB962C8B-B14F-4D97-AF65-F5344CB8AC3E}">
        <p14:creationId xmlns:p14="http://schemas.microsoft.com/office/powerpoint/2010/main" val="186475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Extension Methods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Extension methods, as the name suggests, are additional methods.</a:t>
            </a:r>
          </a:p>
          <a:p>
            <a:pPr marL="541338" lvl="2" indent="-541338" fontAlgn="base">
              <a:lnSpc>
                <a:spcPct val="150000"/>
              </a:lnSpc>
              <a:spcAft>
                <a:spcPct val="0"/>
              </a:spcAft>
              <a:buSzPct val="85000"/>
              <a:defRPr/>
            </a:pPr>
            <a:r>
              <a:rPr lang="en-US" sz="2400" dirty="0"/>
              <a:t>Creates and adds new methods to existing class without creating new child class.</a:t>
            </a:r>
          </a:p>
          <a:p>
            <a:pPr marL="541338" lvl="2" indent="-541338" fontAlgn="base">
              <a:lnSpc>
                <a:spcPct val="150000"/>
              </a:lnSpc>
              <a:spcAft>
                <a:spcPct val="0"/>
              </a:spcAft>
              <a:buSzPct val="85000"/>
              <a:defRPr/>
            </a:pPr>
            <a:r>
              <a:rPr lang="en-US" sz="2400" dirty="0"/>
              <a:t>A Special type of the static methods that can be called as instance methods.</a:t>
            </a:r>
          </a:p>
          <a:p>
            <a:pPr marL="541338" lvl="2" indent="-541338" fontAlgn="base">
              <a:lnSpc>
                <a:spcPct val="150000"/>
              </a:lnSpc>
              <a:spcAft>
                <a:spcPct val="0"/>
              </a:spcAft>
              <a:buSzPct val="85000"/>
              <a:defRPr/>
            </a:pPr>
            <a:r>
              <a:rPr lang="en-US" sz="2400" dirty="0"/>
              <a:t>We can add extension methods in both predefined classes and user created custom classes. </a:t>
            </a:r>
          </a:p>
          <a:p>
            <a:pPr marL="444500" indent="-342900">
              <a:lnSpc>
                <a:spcPts val="2800"/>
              </a:lnSpc>
              <a:spcBef>
                <a:spcPts val="1000"/>
              </a:spcBef>
              <a:buClr>
                <a:srgbClr val="3F3F3F"/>
              </a:buClr>
              <a:buSzPct val="85000"/>
              <a:defRPr/>
            </a:pPr>
            <a:endParaRPr lang="en-US" sz="2000" dirty="0">
              <a:solidFill>
                <a:srgbClr val="3F3F3F"/>
              </a:solidFill>
              <a:latin typeface="Lato" panose="020B0604020202020204" charset="0"/>
              <a:ea typeface="Lato" panose="020B0604020202020204" charset="0"/>
              <a:cs typeface="Lato" panose="020B0604020202020204" charset="0"/>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116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FBD44B3-528D-9633-54FD-DE7B37E65B40}"/>
              </a:ext>
            </a:extLst>
          </p:cNvPr>
          <p:cNvPicPr>
            <a:picLocks noChangeAspect="1"/>
          </p:cNvPicPr>
          <p:nvPr/>
        </p:nvPicPr>
        <p:blipFill>
          <a:blip r:embed="rId2"/>
          <a:stretch>
            <a:fillRect/>
          </a:stretch>
        </p:blipFill>
        <p:spPr>
          <a:xfrm>
            <a:off x="1287104" y="4369588"/>
            <a:ext cx="7237464" cy="1723980"/>
          </a:xfrm>
          <a:prstGeom prst="rect">
            <a:avLst/>
          </a:prstGeom>
        </p:spPr>
      </p:pic>
    </p:spTree>
    <p:extLst>
      <p:ext uri="{BB962C8B-B14F-4D97-AF65-F5344CB8AC3E}">
        <p14:creationId xmlns:p14="http://schemas.microsoft.com/office/powerpoint/2010/main" val="5361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Extension Methods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0" lvl="2" indent="0" fontAlgn="base">
              <a:lnSpc>
                <a:spcPct val="150000"/>
              </a:lnSpc>
              <a:spcAft>
                <a:spcPct val="0"/>
              </a:spcAft>
              <a:buSzPct val="85000"/>
              <a:buNone/>
              <a:defRPr/>
            </a:pPr>
            <a:r>
              <a:rPr lang="en-US" sz="2400" b="1" dirty="0"/>
              <a:t>We need to consider the following points to define an extension method.</a:t>
            </a:r>
          </a:p>
          <a:p>
            <a:pPr marL="1257300" lvl="4" indent="-342900" fontAlgn="base">
              <a:lnSpc>
                <a:spcPct val="150000"/>
              </a:lnSpc>
              <a:spcAft>
                <a:spcPct val="0"/>
              </a:spcAft>
              <a:buSzPct val="85000"/>
              <a:buFont typeface="Arial" panose="020B0604020202020204" pitchFamily="34" charset="0"/>
              <a:buChar char="•"/>
              <a:defRPr/>
            </a:pPr>
            <a:r>
              <a:rPr lang="en-US" sz="2400" dirty="0"/>
              <a:t>An extension method should be a static method.</a:t>
            </a:r>
          </a:p>
          <a:p>
            <a:pPr marL="1257300" lvl="4" indent="-342900" fontAlgn="base">
              <a:lnSpc>
                <a:spcPct val="150000"/>
              </a:lnSpc>
              <a:spcAft>
                <a:spcPct val="0"/>
              </a:spcAft>
              <a:buSzPct val="85000"/>
              <a:buFont typeface="Arial" panose="020B0604020202020204" pitchFamily="34" charset="0"/>
              <a:buChar char="•"/>
              <a:defRPr/>
            </a:pPr>
            <a:r>
              <a:rPr lang="en-US" sz="2400" dirty="0"/>
              <a:t>It must have this keyword associate with class name.</a:t>
            </a:r>
          </a:p>
          <a:p>
            <a:pPr marL="1257300" lvl="4" indent="-342900" fontAlgn="base">
              <a:lnSpc>
                <a:spcPct val="150000"/>
              </a:lnSpc>
              <a:spcAft>
                <a:spcPct val="0"/>
              </a:spcAft>
              <a:buSzPct val="85000"/>
              <a:buFont typeface="Arial" panose="020B0604020202020204" pitchFamily="34" charset="0"/>
              <a:buChar char="•"/>
              <a:defRPr/>
            </a:pPr>
            <a:r>
              <a:rPr lang="en-US" sz="2400" dirty="0"/>
              <a:t>The class name should be the first parameter in the parameter list.</a:t>
            </a:r>
          </a:p>
          <a:p>
            <a:pPr marL="444500" indent="-342900">
              <a:lnSpc>
                <a:spcPts val="2800"/>
              </a:lnSpc>
              <a:spcBef>
                <a:spcPts val="1000"/>
              </a:spcBef>
              <a:buClr>
                <a:srgbClr val="3F3F3F"/>
              </a:buClr>
              <a:buSzPct val="85000"/>
              <a:defRPr/>
            </a:pPr>
            <a:endParaRPr lang="en-US" sz="2000" dirty="0">
              <a:solidFill>
                <a:srgbClr val="3F3F3F"/>
              </a:solidFill>
              <a:latin typeface="Lato" panose="020B0604020202020204" charset="0"/>
              <a:ea typeface="Lato" panose="020B0604020202020204" charset="0"/>
              <a:cs typeface="Lato" panose="020B0604020202020204" charset="0"/>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117</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551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201992" y="2913181"/>
            <a:ext cx="9987117" cy="1326603"/>
          </a:xfrm>
        </p:spPr>
        <p:txBody>
          <a:bodyPr/>
          <a:lstStyle/>
          <a:p>
            <a:r>
              <a:rPr lang="en-US" dirty="0"/>
              <a:t>Partial Class </a:t>
            </a:r>
            <a:endParaRPr lang="en-IN" dirty="0"/>
          </a:p>
        </p:txBody>
      </p:sp>
    </p:spTree>
    <p:extLst>
      <p:ext uri="{BB962C8B-B14F-4D97-AF65-F5344CB8AC3E}">
        <p14:creationId xmlns:p14="http://schemas.microsoft.com/office/powerpoint/2010/main" val="34333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Partial Class</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Partial Class is a unique feature of C#.</a:t>
            </a:r>
          </a:p>
          <a:p>
            <a:pPr marL="541338" lvl="2" indent="-541338" fontAlgn="base">
              <a:lnSpc>
                <a:spcPct val="150000"/>
              </a:lnSpc>
              <a:spcAft>
                <a:spcPct val="0"/>
              </a:spcAft>
              <a:buSzPct val="85000"/>
              <a:defRPr/>
            </a:pPr>
            <a:r>
              <a:rPr lang="en-US" altLang="en-US" sz="2400" dirty="0"/>
              <a:t>You can split the implementation of a class, a struct, a method, or an interface in multiple .cs files.</a:t>
            </a:r>
          </a:p>
          <a:p>
            <a:pPr marL="541338" lvl="2" indent="-541338" fontAlgn="base">
              <a:lnSpc>
                <a:spcPct val="150000"/>
              </a:lnSpc>
              <a:spcAft>
                <a:spcPct val="0"/>
              </a:spcAft>
              <a:buSzPct val="85000"/>
              <a:defRPr/>
            </a:pPr>
            <a:r>
              <a:rPr lang="en-US" altLang="en-US" sz="2400" dirty="0"/>
              <a:t>The compiler will combine all the implementation from .cs files when compiled. </a:t>
            </a:r>
          </a:p>
          <a:p>
            <a:pPr marL="541338" lvl="2" indent="-541338" fontAlgn="base">
              <a:lnSpc>
                <a:spcPct val="150000"/>
              </a:lnSpc>
              <a:spcAft>
                <a:spcPct val="0"/>
              </a:spcAft>
              <a:buSzPct val="85000"/>
              <a:defRPr/>
            </a:pPr>
            <a:r>
              <a:rPr lang="en-US" sz="2400" dirty="0"/>
              <a:t>The </a:t>
            </a:r>
            <a:r>
              <a:rPr lang="en-US" sz="2400" b="1" i="1" dirty="0"/>
              <a:t>partial</a:t>
            </a:r>
            <a:r>
              <a:rPr lang="en-US" sz="2400" dirty="0"/>
              <a:t> keyword is used to build a partial class. </a:t>
            </a:r>
          </a:p>
          <a:p>
            <a:pPr marL="444500" indent="-342900">
              <a:lnSpc>
                <a:spcPts val="2800"/>
              </a:lnSpc>
              <a:spcBef>
                <a:spcPts val="1000"/>
              </a:spcBef>
              <a:buClr>
                <a:srgbClr val="3F3F3F"/>
              </a:buClr>
              <a:buSzPct val="85000"/>
              <a:defRPr/>
            </a:pPr>
            <a:endParaRPr lang="en-US" sz="2000" dirty="0">
              <a:solidFill>
                <a:srgbClr val="3F3F3F"/>
              </a:solidFill>
              <a:latin typeface="Lato" panose="020B0604020202020204" charset="0"/>
              <a:ea typeface="Lato" panose="020B0604020202020204" charset="0"/>
              <a:cs typeface="Lato" panose="020B0604020202020204" charset="0"/>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119</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B59B210-994D-C828-CB6A-5CB3F3B668B3}"/>
              </a:ext>
            </a:extLst>
          </p:cNvPr>
          <p:cNvPicPr>
            <a:picLocks noChangeAspect="1"/>
          </p:cNvPicPr>
          <p:nvPr/>
        </p:nvPicPr>
        <p:blipFill>
          <a:blip r:embed="rId2"/>
          <a:stretch>
            <a:fillRect/>
          </a:stretch>
        </p:blipFill>
        <p:spPr>
          <a:xfrm>
            <a:off x="1266518" y="4379726"/>
            <a:ext cx="5588573" cy="2018993"/>
          </a:xfrm>
          <a:prstGeom prst="rect">
            <a:avLst/>
          </a:prstGeom>
        </p:spPr>
      </p:pic>
    </p:spTree>
    <p:extLst>
      <p:ext uri="{BB962C8B-B14F-4D97-AF65-F5344CB8AC3E}">
        <p14:creationId xmlns:p14="http://schemas.microsoft.com/office/powerpoint/2010/main" val="13273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Variables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822803" cy="4297680"/>
          </a:xfrm>
        </p:spPr>
        <p:txBody>
          <a:bodyPr/>
          <a:lstStyle/>
          <a:p>
            <a:pPr marL="541338" indent="-541338">
              <a:lnSpc>
                <a:spcPct val="150000"/>
              </a:lnSpc>
            </a:pPr>
            <a:r>
              <a:rPr lang="en-US" sz="2400" b="1" dirty="0"/>
              <a:t>A variable is a name of memory location. </a:t>
            </a:r>
          </a:p>
          <a:p>
            <a:pPr marL="541338" indent="-541338">
              <a:lnSpc>
                <a:spcPct val="150000"/>
              </a:lnSpc>
            </a:pPr>
            <a:r>
              <a:rPr lang="en-US" sz="2400" dirty="0"/>
              <a:t>It is used to store data. </a:t>
            </a:r>
          </a:p>
          <a:p>
            <a:pPr marL="541338" indent="-541338">
              <a:lnSpc>
                <a:spcPct val="150000"/>
              </a:lnSpc>
            </a:pPr>
            <a:r>
              <a:rPr lang="en-US" sz="2400" dirty="0"/>
              <a:t>Its value can be changed and it can be reused many times.</a:t>
            </a:r>
          </a:p>
          <a:p>
            <a:pPr marL="541338" indent="-541338">
              <a:lnSpc>
                <a:spcPct val="150000"/>
              </a:lnSpc>
            </a:pPr>
            <a:r>
              <a:rPr lang="en-US" sz="2400" dirty="0"/>
              <a:t>A way to represent memory location through symbol so that it can be easily identified.</a:t>
            </a:r>
            <a:br>
              <a:rPr lang="en-US" sz="2000" dirty="0"/>
            </a:br>
            <a:endParaRPr lang="en-US" sz="20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19" name="Picture 18">
            <a:extLst>
              <a:ext uri="{FF2B5EF4-FFF2-40B4-BE49-F238E27FC236}">
                <a16:creationId xmlns:a16="http://schemas.microsoft.com/office/drawing/2014/main" id="{BBD599FE-8B84-2B54-BA31-3AEDEA81EA0E}"/>
              </a:ext>
            </a:extLst>
          </p:cNvPr>
          <p:cNvPicPr>
            <a:picLocks noChangeAspect="1"/>
          </p:cNvPicPr>
          <p:nvPr/>
        </p:nvPicPr>
        <p:blipFill>
          <a:blip r:embed="rId2"/>
          <a:stretch>
            <a:fillRect/>
          </a:stretch>
        </p:blipFill>
        <p:spPr>
          <a:xfrm>
            <a:off x="1246239" y="4345971"/>
            <a:ext cx="4615768" cy="1593539"/>
          </a:xfrm>
          <a:prstGeom prst="rect">
            <a:avLst/>
          </a:prstGeom>
          <a:ln>
            <a:noFill/>
          </a:ln>
        </p:spPr>
      </p:pic>
    </p:spTree>
    <p:extLst>
      <p:ext uri="{BB962C8B-B14F-4D97-AF65-F5344CB8AC3E}">
        <p14:creationId xmlns:p14="http://schemas.microsoft.com/office/powerpoint/2010/main" val="197384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201992" y="2913181"/>
            <a:ext cx="9987117" cy="1326603"/>
          </a:xfrm>
        </p:spPr>
        <p:txBody>
          <a:bodyPr/>
          <a:lstStyle/>
          <a:p>
            <a:r>
              <a:rPr lang="en-US" dirty="0"/>
              <a:t>Partial Methods  </a:t>
            </a:r>
            <a:endParaRPr lang="en-IN" dirty="0"/>
          </a:p>
        </p:txBody>
      </p:sp>
    </p:spTree>
    <p:extLst>
      <p:ext uri="{BB962C8B-B14F-4D97-AF65-F5344CB8AC3E}">
        <p14:creationId xmlns:p14="http://schemas.microsoft.com/office/powerpoint/2010/main" val="372080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Partial Methods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A partial class may contain a partial method. </a:t>
            </a:r>
          </a:p>
          <a:p>
            <a:pPr marL="541338" lvl="2" indent="-541338" fontAlgn="base">
              <a:lnSpc>
                <a:spcPct val="150000"/>
              </a:lnSpc>
              <a:spcAft>
                <a:spcPct val="0"/>
              </a:spcAft>
              <a:buSzPct val="85000"/>
              <a:defRPr/>
            </a:pPr>
            <a:r>
              <a:rPr lang="en-US" sz="2400" dirty="0"/>
              <a:t>One part of the class contains the signature of the method. </a:t>
            </a:r>
          </a:p>
          <a:p>
            <a:pPr marL="541338" lvl="2" indent="-541338" fontAlgn="base">
              <a:lnSpc>
                <a:spcPct val="150000"/>
              </a:lnSpc>
              <a:spcAft>
                <a:spcPct val="0"/>
              </a:spcAft>
              <a:buSzPct val="85000"/>
              <a:defRPr/>
            </a:pPr>
            <a:r>
              <a:rPr lang="en-US" sz="2400" dirty="0"/>
              <a:t>An optional implementation may be defined in the same part or another part. </a:t>
            </a:r>
          </a:p>
          <a:p>
            <a:pPr marL="541338" lvl="2" indent="-541338" fontAlgn="base">
              <a:lnSpc>
                <a:spcPct val="150000"/>
              </a:lnSpc>
              <a:spcAft>
                <a:spcPct val="0"/>
              </a:spcAft>
              <a:buSzPct val="85000"/>
              <a:defRPr/>
            </a:pPr>
            <a:r>
              <a:rPr lang="en-US" sz="2400" dirty="0"/>
              <a:t>If the implementation is not supplied;</a:t>
            </a:r>
          </a:p>
          <a:p>
            <a:pPr marL="0" lvl="2" indent="0" fontAlgn="base">
              <a:lnSpc>
                <a:spcPct val="150000"/>
              </a:lnSpc>
              <a:spcAft>
                <a:spcPct val="0"/>
              </a:spcAft>
              <a:buSzPct val="85000"/>
              <a:buNone/>
              <a:defRPr/>
            </a:pPr>
            <a:r>
              <a:rPr lang="en-US" sz="2400" dirty="0"/>
              <a:t>	- then method and all calls are removed at compile time.</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121</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B9E0A5DE-23BC-77B8-02A9-F507B282BF2B}"/>
              </a:ext>
            </a:extLst>
          </p:cNvPr>
          <p:cNvPicPr>
            <a:picLocks noChangeAspect="1"/>
          </p:cNvPicPr>
          <p:nvPr/>
        </p:nvPicPr>
        <p:blipFill>
          <a:blip r:embed="rId2"/>
          <a:stretch>
            <a:fillRect/>
          </a:stretch>
        </p:blipFill>
        <p:spPr>
          <a:xfrm>
            <a:off x="1297857" y="4377359"/>
            <a:ext cx="5239365" cy="2021360"/>
          </a:xfrm>
          <a:prstGeom prst="rect">
            <a:avLst/>
          </a:prstGeom>
        </p:spPr>
      </p:pic>
    </p:spTree>
    <p:extLst>
      <p:ext uri="{BB962C8B-B14F-4D97-AF65-F5344CB8AC3E}">
        <p14:creationId xmlns:p14="http://schemas.microsoft.com/office/powerpoint/2010/main" val="20339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Partial Methods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0" lvl="2" indent="0" fontAlgn="base">
              <a:lnSpc>
                <a:spcPct val="150000"/>
              </a:lnSpc>
              <a:spcAft>
                <a:spcPct val="0"/>
              </a:spcAft>
              <a:buSzPct val="85000"/>
              <a:buNone/>
              <a:defRPr/>
            </a:pPr>
            <a:r>
              <a:rPr lang="en-US" sz="2400" b="1" dirty="0"/>
              <a:t>There are some rules and restrictions apply to the partial method.</a:t>
            </a:r>
          </a:p>
          <a:p>
            <a:pPr marL="998538" lvl="3" indent="-541338" fontAlgn="base">
              <a:lnSpc>
                <a:spcPct val="150000"/>
              </a:lnSpc>
              <a:spcAft>
                <a:spcPct val="0"/>
              </a:spcAft>
              <a:buSzPct val="85000"/>
              <a:buFont typeface="Arial" panose="020B0604020202020204" pitchFamily="34" charset="0"/>
              <a:buChar char="•"/>
              <a:defRPr/>
            </a:pPr>
            <a:r>
              <a:rPr lang="en-US" sz="2400" dirty="0"/>
              <a:t>The signature of partial method must be same in both partial classes.</a:t>
            </a:r>
          </a:p>
          <a:p>
            <a:pPr marL="998538" lvl="3" indent="-541338" fontAlgn="base">
              <a:lnSpc>
                <a:spcPct val="150000"/>
              </a:lnSpc>
              <a:spcAft>
                <a:spcPct val="0"/>
              </a:spcAft>
              <a:buSzPct val="85000"/>
              <a:buFont typeface="Arial" panose="020B0604020202020204" pitchFamily="34" charset="0"/>
              <a:buChar char="•"/>
              <a:defRPr/>
            </a:pPr>
            <a:r>
              <a:rPr lang="en-US" sz="2400" dirty="0"/>
              <a:t>The partial method must return void.</a:t>
            </a:r>
          </a:p>
          <a:p>
            <a:pPr marL="998538" lvl="3" indent="-541338" fontAlgn="base">
              <a:lnSpc>
                <a:spcPct val="150000"/>
              </a:lnSpc>
              <a:spcAft>
                <a:spcPct val="0"/>
              </a:spcAft>
              <a:buSzPct val="85000"/>
              <a:buFont typeface="Arial" panose="020B0604020202020204" pitchFamily="34" charset="0"/>
              <a:buChar char="•"/>
              <a:defRPr/>
            </a:pPr>
            <a:r>
              <a:rPr lang="en-US" sz="2400" dirty="0"/>
              <a:t>No access modifiers are allowed.</a:t>
            </a:r>
          </a:p>
          <a:p>
            <a:pPr marL="998538" lvl="3" indent="-541338" fontAlgn="base">
              <a:lnSpc>
                <a:spcPct val="150000"/>
              </a:lnSpc>
              <a:spcAft>
                <a:spcPct val="0"/>
              </a:spcAft>
              <a:buSzPct val="85000"/>
              <a:buFont typeface="Arial" panose="020B0604020202020204" pitchFamily="34" charset="0"/>
              <a:buChar char="•"/>
              <a:defRPr/>
            </a:pPr>
            <a:r>
              <a:rPr lang="en-US" sz="2400" dirty="0"/>
              <a:t>Partial methods are implicitly private.</a:t>
            </a:r>
          </a:p>
          <a:p>
            <a:pPr marL="0" lvl="2" indent="0" fontAlgn="base">
              <a:lnSpc>
                <a:spcPct val="150000"/>
              </a:lnSpc>
              <a:spcAft>
                <a:spcPct val="0"/>
              </a:spcAft>
              <a:buSzPct val="85000"/>
              <a:buNone/>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122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443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65AF-CAB8-12AE-C3C1-7A09F8706283}"/>
              </a:ext>
            </a:extLst>
          </p:cNvPr>
          <p:cNvSpPr>
            <a:spLocks noGrp="1"/>
          </p:cNvSpPr>
          <p:nvPr>
            <p:ph type="title"/>
          </p:nvPr>
        </p:nvSpPr>
        <p:spPr>
          <a:xfrm>
            <a:off x="687373" y="2725993"/>
            <a:ext cx="5261143" cy="931607"/>
          </a:xfrm>
        </p:spPr>
        <p:txBody>
          <a:bodyPr/>
          <a:lstStyle/>
          <a:p>
            <a:r>
              <a:rPr lang="en-US" sz="8000" dirty="0">
                <a:latin typeface="Cambria" panose="02040503050406030204" pitchFamily="18" charset="0"/>
                <a:ea typeface="Cambria" panose="02040503050406030204" pitchFamily="18" charset="0"/>
              </a:rPr>
              <a:t>It’s a Wrap!</a:t>
            </a:r>
          </a:p>
        </p:txBody>
      </p:sp>
      <p:pic>
        <p:nvPicPr>
          <p:cNvPr id="16" name="Picture 15">
            <a:extLst>
              <a:ext uri="{FF2B5EF4-FFF2-40B4-BE49-F238E27FC236}">
                <a16:creationId xmlns:a16="http://schemas.microsoft.com/office/drawing/2014/main" id="{8E759F8C-1837-3F70-D6F4-3815B38FFBC2}"/>
              </a:ext>
            </a:extLst>
          </p:cNvPr>
          <p:cNvPicPr>
            <a:picLocks noChangeAspect="1"/>
          </p:cNvPicPr>
          <p:nvPr/>
        </p:nvPicPr>
        <p:blipFill>
          <a:blip r:embed="rId2"/>
          <a:stretch>
            <a:fillRect/>
          </a:stretch>
        </p:blipFill>
        <p:spPr>
          <a:xfrm rot="353765">
            <a:off x="6324010" y="1317456"/>
            <a:ext cx="4680287" cy="4680287"/>
          </a:xfrm>
          <a:prstGeom prst="rect">
            <a:avLst/>
          </a:prstGeom>
        </p:spPr>
      </p:pic>
    </p:spTree>
    <p:extLst>
      <p:ext uri="{BB962C8B-B14F-4D97-AF65-F5344CB8AC3E}">
        <p14:creationId xmlns:p14="http://schemas.microsoft.com/office/powerpoint/2010/main" val="76497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Variables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6" name="Picture 5">
            <a:extLst>
              <a:ext uri="{FF2B5EF4-FFF2-40B4-BE49-F238E27FC236}">
                <a16:creationId xmlns:a16="http://schemas.microsoft.com/office/drawing/2014/main" id="{B1350576-EB4D-6DD4-760E-4A2529F135CF}"/>
              </a:ext>
            </a:extLst>
          </p:cNvPr>
          <p:cNvPicPr>
            <a:picLocks noChangeAspect="1"/>
          </p:cNvPicPr>
          <p:nvPr/>
        </p:nvPicPr>
        <p:blipFill>
          <a:blip r:embed="rId2"/>
          <a:stretch>
            <a:fillRect/>
          </a:stretch>
        </p:blipFill>
        <p:spPr>
          <a:xfrm>
            <a:off x="2930178" y="1939868"/>
            <a:ext cx="6518623" cy="3690246"/>
          </a:xfrm>
          <a:prstGeom prst="rect">
            <a:avLst/>
          </a:prstGeom>
        </p:spPr>
      </p:pic>
    </p:spTree>
    <p:extLst>
      <p:ext uri="{BB962C8B-B14F-4D97-AF65-F5344CB8AC3E}">
        <p14:creationId xmlns:p14="http://schemas.microsoft.com/office/powerpoint/2010/main" val="140660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Implicitly Typed Variables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822803" cy="4297680"/>
          </a:xfrm>
        </p:spPr>
        <p:txBody>
          <a:bodyPr/>
          <a:lstStyle/>
          <a:p>
            <a:pPr marL="541338" lvl="0" indent="-541338" fontAlgn="base">
              <a:lnSpc>
                <a:spcPct val="150000"/>
              </a:lnSpc>
              <a:spcAft>
                <a:spcPct val="0"/>
              </a:spcAft>
            </a:pPr>
            <a:r>
              <a:rPr lang="en-US" altLang="en-US" sz="2400" dirty="0"/>
              <a:t>We can declare a variable without knowing its type using </a:t>
            </a:r>
            <a:r>
              <a:rPr lang="en-US" altLang="en-US" sz="2400" b="1" i="1" dirty="0"/>
              <a:t>var</a:t>
            </a:r>
            <a:r>
              <a:rPr lang="en-US" altLang="en-US" sz="2400" dirty="0"/>
              <a:t> keyword. </a:t>
            </a:r>
          </a:p>
          <a:p>
            <a:pPr marL="541338" lvl="0" indent="-541338" fontAlgn="base">
              <a:lnSpc>
                <a:spcPct val="150000"/>
              </a:lnSpc>
              <a:spcAft>
                <a:spcPct val="0"/>
              </a:spcAft>
            </a:pPr>
            <a:r>
              <a:rPr lang="en-US" altLang="en-US" sz="2400" dirty="0"/>
              <a:t>Such variables are called implicitly typed local variables. </a:t>
            </a:r>
          </a:p>
          <a:p>
            <a:pPr marL="541338" indent="-541338" fontAlgn="base">
              <a:lnSpc>
                <a:spcPct val="150000"/>
              </a:lnSpc>
              <a:spcAft>
                <a:spcPct val="0"/>
              </a:spcAft>
            </a:pPr>
            <a:r>
              <a:rPr lang="en-US" altLang="en-US" sz="2400" dirty="0"/>
              <a:t>Variables declared using </a:t>
            </a:r>
            <a:r>
              <a:rPr lang="en-US" altLang="en-US" sz="2400" b="1" i="1" dirty="0"/>
              <a:t>var</a:t>
            </a:r>
            <a:r>
              <a:rPr lang="en-US" altLang="en-US" sz="2400" dirty="0"/>
              <a:t> must be initialized at the time of declaration. </a:t>
            </a:r>
            <a:br>
              <a:rPr lang="en-US" sz="2000" dirty="0"/>
            </a:br>
            <a:endParaRPr lang="en-US" sz="20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4" name="Rectangle 1">
            <a:extLst>
              <a:ext uri="{FF2B5EF4-FFF2-40B4-BE49-F238E27FC236}">
                <a16:creationId xmlns:a16="http://schemas.microsoft.com/office/drawing/2014/main" id="{A556DD15-EE72-27EB-2ED9-1927870C4020}"/>
              </a:ext>
            </a:extLst>
          </p:cNvPr>
          <p:cNvSpPr>
            <a:spLocks noChangeArrowheads="1"/>
          </p:cNvSpPr>
          <p:nvPr/>
        </p:nvSpPr>
        <p:spPr bwMode="auto">
          <a:xfrm>
            <a:off x="0" y="-138499"/>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ABB21FF-BDEB-DBFD-ADBF-A61498A1DA48}"/>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7" name="Picture 26">
            <a:extLst>
              <a:ext uri="{FF2B5EF4-FFF2-40B4-BE49-F238E27FC236}">
                <a16:creationId xmlns:a16="http://schemas.microsoft.com/office/drawing/2014/main" id="{0B981CC2-BC4D-83B8-D282-045425341EB5}"/>
              </a:ext>
            </a:extLst>
          </p:cNvPr>
          <p:cNvPicPr>
            <a:picLocks noChangeAspect="1"/>
          </p:cNvPicPr>
          <p:nvPr/>
        </p:nvPicPr>
        <p:blipFill rotWithShape="1">
          <a:blip r:embed="rId2"/>
          <a:srcRect t="8676" r="16431" b="18257"/>
          <a:stretch/>
        </p:blipFill>
        <p:spPr>
          <a:xfrm>
            <a:off x="1372521" y="3749531"/>
            <a:ext cx="3228975" cy="1418303"/>
          </a:xfrm>
          <a:prstGeom prst="rect">
            <a:avLst/>
          </a:prstGeom>
        </p:spPr>
      </p:pic>
      <p:pic>
        <p:nvPicPr>
          <p:cNvPr id="31" name="Picture 30">
            <a:extLst>
              <a:ext uri="{FF2B5EF4-FFF2-40B4-BE49-F238E27FC236}">
                <a16:creationId xmlns:a16="http://schemas.microsoft.com/office/drawing/2014/main" id="{8311C453-F3C3-37AF-19F6-2CBF296CF728}"/>
              </a:ext>
            </a:extLst>
          </p:cNvPr>
          <p:cNvPicPr>
            <a:picLocks noChangeAspect="1"/>
          </p:cNvPicPr>
          <p:nvPr/>
        </p:nvPicPr>
        <p:blipFill rotWithShape="1">
          <a:blip r:embed="rId3"/>
          <a:srcRect t="6962" b="8030"/>
          <a:stretch/>
        </p:blipFill>
        <p:spPr>
          <a:xfrm>
            <a:off x="7103118" y="3692073"/>
            <a:ext cx="3437062" cy="1533220"/>
          </a:xfrm>
          <a:prstGeom prst="rect">
            <a:avLst/>
          </a:prstGeom>
        </p:spPr>
      </p:pic>
      <p:cxnSp>
        <p:nvCxnSpPr>
          <p:cNvPr id="33" name="Straight Arrow Connector 32">
            <a:extLst>
              <a:ext uri="{FF2B5EF4-FFF2-40B4-BE49-F238E27FC236}">
                <a16:creationId xmlns:a16="http://schemas.microsoft.com/office/drawing/2014/main" id="{60A6F2B0-423F-3C26-FCEA-2B4A66E0AE01}"/>
              </a:ext>
            </a:extLst>
          </p:cNvPr>
          <p:cNvCxnSpPr>
            <a:cxnSpLocks/>
            <a:stCxn id="27" idx="3"/>
            <a:endCxn id="31" idx="1"/>
          </p:cNvCxnSpPr>
          <p:nvPr/>
        </p:nvCxnSpPr>
        <p:spPr>
          <a:xfrm>
            <a:off x="4601496" y="4458683"/>
            <a:ext cx="2501622" cy="0"/>
          </a:xfrm>
          <a:prstGeom prst="straightConnector1">
            <a:avLst/>
          </a:prstGeom>
          <a:ln w="57150">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6BFD7DF-1EF6-9DF6-F3AC-ABCF7D4E2A84}"/>
              </a:ext>
            </a:extLst>
          </p:cNvPr>
          <p:cNvSpPr txBox="1"/>
          <p:nvPr/>
        </p:nvSpPr>
        <p:spPr>
          <a:xfrm>
            <a:off x="4937793" y="4564044"/>
            <a:ext cx="1770036" cy="400110"/>
          </a:xfrm>
          <a:prstGeom prst="rect">
            <a:avLst/>
          </a:prstGeom>
          <a:noFill/>
        </p:spPr>
        <p:txBody>
          <a:bodyPr wrap="none" rtlCol="0">
            <a:spAutoFit/>
          </a:bodyPr>
          <a:lstStyle/>
          <a:p>
            <a:r>
              <a:rPr lang="en-US" sz="2000" b="1" dirty="0"/>
              <a:t>Is equivalent to</a:t>
            </a:r>
            <a:endParaRPr lang="en-IN" sz="2000" b="1" dirty="0"/>
          </a:p>
        </p:txBody>
      </p:sp>
    </p:spTree>
    <p:extLst>
      <p:ext uri="{BB962C8B-B14F-4D97-AF65-F5344CB8AC3E}">
        <p14:creationId xmlns:p14="http://schemas.microsoft.com/office/powerpoint/2010/main" val="35429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1000"/>
                                        <p:tgtEl>
                                          <p:spTgt spid="31"/>
                                        </p:tgtEl>
                                      </p:cBhvr>
                                    </p:animEffect>
                                    <p:anim calcmode="lin" valueType="num">
                                      <p:cBhvr>
                                        <p:cTn id="42" dur="1000" fill="hold"/>
                                        <p:tgtEl>
                                          <p:spTgt spid="31"/>
                                        </p:tgtEl>
                                        <p:attrNameLst>
                                          <p:attrName>ppt_x</p:attrName>
                                        </p:attrNameLst>
                                      </p:cBhvr>
                                      <p:tavLst>
                                        <p:tav tm="0">
                                          <p:val>
                                            <p:strVal val="#ppt_x"/>
                                          </p:val>
                                        </p:tav>
                                        <p:tav tm="100000">
                                          <p:val>
                                            <p:strVal val="#ppt_x"/>
                                          </p:val>
                                        </p:tav>
                                      </p:tavLst>
                                    </p:anim>
                                    <p:anim calcmode="lin" valueType="num">
                                      <p:cBhvr>
                                        <p:cTn id="4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Rules for Naming a Variable</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822803" cy="4297680"/>
          </a:xfrm>
        </p:spPr>
        <p:txBody>
          <a:bodyPr/>
          <a:lstStyle/>
          <a:p>
            <a:pPr marL="541338" indent="-541338" fontAlgn="base">
              <a:lnSpc>
                <a:spcPct val="150000"/>
              </a:lnSpc>
              <a:spcAft>
                <a:spcPct val="0"/>
              </a:spcAft>
            </a:pPr>
            <a:r>
              <a:rPr lang="en-US" sz="2400" dirty="0"/>
              <a:t>The variable name can contain:</a:t>
            </a:r>
          </a:p>
          <a:p>
            <a:pPr marL="0" indent="0" fontAlgn="base">
              <a:lnSpc>
                <a:spcPct val="150000"/>
              </a:lnSpc>
              <a:spcAft>
                <a:spcPct val="0"/>
              </a:spcAft>
              <a:buNone/>
            </a:pPr>
            <a:r>
              <a:rPr lang="en-US" sz="2400" b="1" dirty="0"/>
              <a:t>	- letters (uppercase/lowercase), underscore( _ ) and digits only.</a:t>
            </a:r>
          </a:p>
          <a:p>
            <a:pPr marL="541338" indent="-541338" fontAlgn="base">
              <a:lnSpc>
                <a:spcPct val="150000"/>
              </a:lnSpc>
              <a:spcAft>
                <a:spcPct val="0"/>
              </a:spcAft>
            </a:pPr>
            <a:r>
              <a:rPr lang="en-US" sz="2400" dirty="0"/>
              <a:t>The variable name must start with either letter, underscore or @ symbol. </a:t>
            </a:r>
          </a:p>
          <a:p>
            <a:pPr marL="541338" indent="-541338" fontAlgn="base">
              <a:lnSpc>
                <a:spcPct val="150000"/>
              </a:lnSpc>
              <a:spcAft>
                <a:spcPct val="0"/>
              </a:spcAft>
            </a:pPr>
            <a:r>
              <a:rPr lang="en-US" sz="2400" dirty="0"/>
              <a:t>C# is case sensitive. </a:t>
            </a:r>
          </a:p>
          <a:p>
            <a:pPr marL="541338" indent="-541338" fontAlgn="base">
              <a:lnSpc>
                <a:spcPct val="150000"/>
              </a:lnSpc>
              <a:spcAft>
                <a:spcPct val="0"/>
              </a:spcAft>
            </a:pPr>
            <a:r>
              <a:rPr lang="en-US" sz="2400" dirty="0"/>
              <a:t>It means age and Age refers to 2 different variables.</a:t>
            </a:r>
          </a:p>
          <a:p>
            <a:pPr marL="541338" indent="-541338" fontAlgn="base">
              <a:lnSpc>
                <a:spcPct val="150000"/>
              </a:lnSpc>
              <a:spcAft>
                <a:spcPct val="0"/>
              </a:spcAft>
            </a:pPr>
            <a:r>
              <a:rPr lang="en-US" sz="2400" dirty="0"/>
              <a:t>A variable name must not be a C# keyword.</a:t>
            </a:r>
            <a:br>
              <a:rPr lang="en-US" sz="2400" dirty="0"/>
            </a:b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4" name="Rectangle 1">
            <a:extLst>
              <a:ext uri="{FF2B5EF4-FFF2-40B4-BE49-F238E27FC236}">
                <a16:creationId xmlns:a16="http://schemas.microsoft.com/office/drawing/2014/main" id="{A556DD15-EE72-27EB-2ED9-1927870C4020}"/>
              </a:ext>
            </a:extLst>
          </p:cNvPr>
          <p:cNvSpPr>
            <a:spLocks noChangeArrowheads="1"/>
          </p:cNvSpPr>
          <p:nvPr/>
        </p:nvSpPr>
        <p:spPr bwMode="auto">
          <a:xfrm>
            <a:off x="0" y="-138499"/>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ABB21FF-BDEB-DBFD-ADBF-A61498A1DA48}"/>
              </a:ext>
            </a:extLst>
          </p:cNvPr>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97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738670" y="2988739"/>
            <a:ext cx="9121877" cy="1386388"/>
          </a:xfrm>
        </p:spPr>
        <p:txBody>
          <a:bodyPr/>
          <a:lstStyle/>
          <a:p>
            <a:r>
              <a:rPr lang="en-US" sz="6600" dirty="0"/>
              <a:t>Data Types </a:t>
            </a:r>
            <a:endParaRPr lang="en-IN" sz="6600" dirty="0"/>
          </a:p>
        </p:txBody>
      </p:sp>
    </p:spTree>
    <p:extLst>
      <p:ext uri="{BB962C8B-B14F-4D97-AF65-F5344CB8AC3E}">
        <p14:creationId xmlns:p14="http://schemas.microsoft.com/office/powerpoint/2010/main" val="175579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Data Types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A Data Type specifies the type of data that a variable can store.</a:t>
            </a:r>
          </a:p>
          <a:p>
            <a:pPr marL="541338" indent="-541338" fontAlgn="base">
              <a:lnSpc>
                <a:spcPct val="150000"/>
              </a:lnSpc>
              <a:spcAft>
                <a:spcPct val="0"/>
              </a:spcAft>
            </a:pPr>
            <a:r>
              <a:rPr lang="en-US" sz="2400" b="1" dirty="0"/>
              <a:t>The following declares and initialized variables of different data types.</a:t>
            </a:r>
            <a:br>
              <a:rPr lang="en-US" sz="2400" dirty="0"/>
            </a:b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14" name="Picture 13">
            <a:extLst>
              <a:ext uri="{FF2B5EF4-FFF2-40B4-BE49-F238E27FC236}">
                <a16:creationId xmlns:a16="http://schemas.microsoft.com/office/drawing/2014/main" id="{78B091A9-B9C0-95FE-48B2-BB1CFE2276BB}"/>
              </a:ext>
            </a:extLst>
          </p:cNvPr>
          <p:cNvPicPr>
            <a:picLocks noChangeAspect="1"/>
          </p:cNvPicPr>
          <p:nvPr/>
        </p:nvPicPr>
        <p:blipFill>
          <a:blip r:embed="rId2"/>
          <a:stretch>
            <a:fillRect/>
          </a:stretch>
        </p:blipFill>
        <p:spPr>
          <a:xfrm>
            <a:off x="1299088" y="2825827"/>
            <a:ext cx="5629581" cy="2577589"/>
          </a:xfrm>
          <a:prstGeom prst="rect">
            <a:avLst/>
          </a:prstGeom>
        </p:spPr>
      </p:pic>
    </p:spTree>
    <p:extLst>
      <p:ext uri="{BB962C8B-B14F-4D97-AF65-F5344CB8AC3E}">
        <p14:creationId xmlns:p14="http://schemas.microsoft.com/office/powerpoint/2010/main" val="195504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Data Types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b="1" dirty="0"/>
              <a:t>C# mainly categorized data types in two types: </a:t>
            </a:r>
            <a:br>
              <a:rPr lang="en-US" sz="2400" b="1" dirty="0"/>
            </a:br>
            <a:endParaRPr lang="en-US" sz="2400" b="1"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18</a:t>
            </a:fld>
            <a:endParaRPr lang="en-US" dirty="0"/>
          </a:p>
        </p:txBody>
      </p:sp>
      <p:pic>
        <p:nvPicPr>
          <p:cNvPr id="4" name="Content Placeholder 5">
            <a:extLst>
              <a:ext uri="{FF2B5EF4-FFF2-40B4-BE49-F238E27FC236}">
                <a16:creationId xmlns:a16="http://schemas.microsoft.com/office/drawing/2014/main" id="{F0D7B990-D6A7-7EF3-2C06-BA6CE14A9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508" y="2047329"/>
            <a:ext cx="6252983" cy="4555889"/>
          </a:xfrm>
          <a:prstGeom prst="rect">
            <a:avLst/>
          </a:prstGeom>
        </p:spPr>
      </p:pic>
    </p:spTree>
    <p:extLst>
      <p:ext uri="{BB962C8B-B14F-4D97-AF65-F5344CB8AC3E}">
        <p14:creationId xmlns:p14="http://schemas.microsoft.com/office/powerpoint/2010/main" val="289400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Value</a:t>
            </a:r>
            <a:r>
              <a:rPr lang="en-US" sz="4800" b="1" dirty="0">
                <a:solidFill>
                  <a:srgbClr val="120E23"/>
                </a:solidFill>
                <a:latin typeface="Cambria" panose="02040503050406030204" pitchFamily="18" charset="0"/>
                <a:ea typeface="Cambria" panose="02040503050406030204" pitchFamily="18" charset="0"/>
                <a:cs typeface="NIBWCM+PSTTCommons-Bold"/>
              </a:rPr>
              <a:t> Types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It holds a data value within its own memory space. </a:t>
            </a:r>
          </a:p>
          <a:p>
            <a:pPr marL="541338" indent="-541338" fontAlgn="base">
              <a:lnSpc>
                <a:spcPct val="150000"/>
              </a:lnSpc>
              <a:spcAft>
                <a:spcPct val="0"/>
              </a:spcAft>
            </a:pPr>
            <a:r>
              <a:rPr lang="en-US" sz="2400" dirty="0"/>
              <a:t>It means the variables of these data types directly contain values.</a:t>
            </a:r>
          </a:p>
          <a:p>
            <a:pPr marL="541338" indent="-541338" fontAlgn="base">
              <a:lnSpc>
                <a:spcPct val="150000"/>
              </a:lnSpc>
              <a:spcAft>
                <a:spcPct val="0"/>
              </a:spcAft>
            </a:pPr>
            <a:r>
              <a:rPr lang="en-US" sz="2400" b="1" dirty="0"/>
              <a:t>For Example, Consider integer variable </a:t>
            </a:r>
            <a:r>
              <a:rPr lang="en-US" sz="2400" b="1" dirty="0">
                <a:highlight>
                  <a:srgbClr val="D1DEEC"/>
                </a:highlight>
              </a:rPr>
              <a:t>int i = 100;</a:t>
            </a:r>
          </a:p>
          <a:p>
            <a:pPr marL="541338" indent="-541338" fontAlgn="base">
              <a:lnSpc>
                <a:spcPct val="150000"/>
              </a:lnSpc>
              <a:spcAft>
                <a:spcPct val="0"/>
              </a:spcAft>
            </a:pPr>
            <a:r>
              <a:rPr lang="en-US" altLang="en-US" sz="2400" dirty="0"/>
              <a:t>The system stores 100 in the memory space allocated for the variable i. </a:t>
            </a:r>
          </a:p>
          <a:p>
            <a:pPr marL="541338" indent="-541338" fontAlgn="base">
              <a:lnSpc>
                <a:spcPct val="150000"/>
              </a:lnSpc>
              <a:spcAft>
                <a:spcPct val="0"/>
              </a:spcAft>
            </a:pPr>
            <a:r>
              <a:rPr lang="en-US" altLang="en-US" sz="2400" dirty="0"/>
              <a:t>The following image illustrates how 100 is stored at some hypothetical location in the memory (0x239110) for 'i': </a:t>
            </a:r>
            <a:br>
              <a:rPr lang="en-US" sz="2400" b="1" dirty="0">
                <a:highlight>
                  <a:srgbClr val="D1DEEC"/>
                </a:highlight>
              </a:rPr>
            </a:br>
            <a:endParaRPr lang="en-US" sz="2400" b="1" dirty="0">
              <a:highlight>
                <a:srgbClr val="D1DEEC"/>
              </a:highlight>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19</a:t>
            </a:fld>
            <a:endParaRPr lang="en-US" dirty="0"/>
          </a:p>
        </p:txBody>
      </p:sp>
      <p:grpSp>
        <p:nvGrpSpPr>
          <p:cNvPr id="18" name="Group 17">
            <a:extLst>
              <a:ext uri="{FF2B5EF4-FFF2-40B4-BE49-F238E27FC236}">
                <a16:creationId xmlns:a16="http://schemas.microsoft.com/office/drawing/2014/main" id="{F8E33CF3-B290-83AA-0C3F-0ACF95F740FD}"/>
              </a:ext>
            </a:extLst>
          </p:cNvPr>
          <p:cNvGrpSpPr/>
          <p:nvPr/>
        </p:nvGrpSpPr>
        <p:grpSpPr>
          <a:xfrm>
            <a:off x="5706527" y="4616471"/>
            <a:ext cx="5453086" cy="1615070"/>
            <a:chOff x="5539379" y="4847303"/>
            <a:chExt cx="5453086" cy="1615070"/>
          </a:xfrm>
        </p:grpSpPr>
        <p:sp>
          <p:nvSpPr>
            <p:cNvPr id="8" name="Rectangle 7">
              <a:extLst>
                <a:ext uri="{FF2B5EF4-FFF2-40B4-BE49-F238E27FC236}">
                  <a16:creationId xmlns:a16="http://schemas.microsoft.com/office/drawing/2014/main" id="{DBB387A5-85A7-50E4-9DD9-22F374CE2861}"/>
                </a:ext>
              </a:extLst>
            </p:cNvPr>
            <p:cNvSpPr/>
            <p:nvPr/>
          </p:nvSpPr>
          <p:spPr>
            <a:xfrm>
              <a:off x="8664416" y="4847303"/>
              <a:ext cx="2328049" cy="116020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endParaRPr>
            </a:p>
          </p:txBody>
        </p:sp>
        <p:sp>
          <p:nvSpPr>
            <p:cNvPr id="9" name="Rectangle 8">
              <a:extLst>
                <a:ext uri="{FF2B5EF4-FFF2-40B4-BE49-F238E27FC236}">
                  <a16:creationId xmlns:a16="http://schemas.microsoft.com/office/drawing/2014/main" id="{2B3BC692-F539-64FB-F856-53BE11597683}"/>
                </a:ext>
              </a:extLst>
            </p:cNvPr>
            <p:cNvSpPr/>
            <p:nvPr/>
          </p:nvSpPr>
          <p:spPr>
            <a:xfrm>
              <a:off x="8917696" y="5365644"/>
              <a:ext cx="1779802" cy="46166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ea typeface="Cambria" panose="02040503050406030204" pitchFamily="18" charset="0"/>
                </a:rPr>
                <a:t>100</a:t>
              </a:r>
              <a:endParaRPr lang="en-IN" dirty="0">
                <a:solidFill>
                  <a:schemeClr val="tx1"/>
                </a:solidFill>
                <a:latin typeface="Consolas" panose="020B0609020204030204" pitchFamily="49" charset="0"/>
                <a:ea typeface="Cambria" panose="02040503050406030204" pitchFamily="18" charset="0"/>
              </a:endParaRPr>
            </a:p>
          </p:txBody>
        </p:sp>
        <p:sp>
          <p:nvSpPr>
            <p:cNvPr id="10" name="TextBox 9">
              <a:extLst>
                <a:ext uri="{FF2B5EF4-FFF2-40B4-BE49-F238E27FC236}">
                  <a16:creationId xmlns:a16="http://schemas.microsoft.com/office/drawing/2014/main" id="{7AD585F7-4713-ED94-60B7-15C7DF759B41}"/>
                </a:ext>
              </a:extLst>
            </p:cNvPr>
            <p:cNvSpPr txBox="1"/>
            <p:nvPr/>
          </p:nvSpPr>
          <p:spPr>
            <a:xfrm>
              <a:off x="9230032" y="6000708"/>
              <a:ext cx="1130709" cy="461665"/>
            </a:xfrm>
            <a:prstGeom prst="rect">
              <a:avLst/>
            </a:prstGeom>
            <a:noFill/>
          </p:spPr>
          <p:txBody>
            <a:bodyPr wrap="square" rtlCol="0">
              <a:spAutoFit/>
            </a:bodyPr>
            <a:lstStyle/>
            <a:p>
              <a:pPr algn="ctr"/>
              <a:r>
                <a:rPr lang="en-US" sz="2400" b="1" dirty="0">
                  <a:latin typeface="Cambria" panose="02040503050406030204" pitchFamily="18" charset="0"/>
                  <a:ea typeface="Cambria" panose="02040503050406030204" pitchFamily="18" charset="0"/>
                </a:rPr>
                <a:t>RAM</a:t>
              </a:r>
              <a:endParaRPr lang="en-IN" b="1"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99223517-674F-1D34-2701-D422D75C6B67}"/>
                </a:ext>
              </a:extLst>
            </p:cNvPr>
            <p:cNvSpPr txBox="1"/>
            <p:nvPr/>
          </p:nvSpPr>
          <p:spPr>
            <a:xfrm>
              <a:off x="5539379" y="5235902"/>
              <a:ext cx="2217174" cy="461665"/>
            </a:xfrm>
            <a:prstGeom prst="rect">
              <a:avLst/>
            </a:prstGeom>
            <a:noFill/>
          </p:spPr>
          <p:txBody>
            <a:bodyPr wrap="square" rtlCol="0">
              <a:spAutoFit/>
            </a:bodyPr>
            <a:lstStyle/>
            <a:p>
              <a:r>
                <a:rPr lang="en-US" sz="2400" dirty="0">
                  <a:highlight>
                    <a:srgbClr val="D1DEEC"/>
                  </a:highlight>
                  <a:latin typeface="Consolas" panose="020B0609020204030204" pitchFamily="49" charset="0"/>
                  <a:ea typeface="Cambria" panose="02040503050406030204" pitchFamily="18" charset="0"/>
                </a:rPr>
                <a:t>int i = 100;</a:t>
              </a:r>
              <a:endParaRPr lang="en-IN" sz="2400" dirty="0">
                <a:highlight>
                  <a:srgbClr val="D1DEEC"/>
                </a:highlight>
                <a:latin typeface="Consolas" panose="020B0609020204030204" pitchFamily="49" charset="0"/>
                <a:ea typeface="Cambria" panose="02040503050406030204" pitchFamily="18" charset="0"/>
              </a:endParaRPr>
            </a:p>
          </p:txBody>
        </p:sp>
        <p:cxnSp>
          <p:nvCxnSpPr>
            <p:cNvPr id="13" name="Straight Arrow Connector 12">
              <a:extLst>
                <a:ext uri="{FF2B5EF4-FFF2-40B4-BE49-F238E27FC236}">
                  <a16:creationId xmlns:a16="http://schemas.microsoft.com/office/drawing/2014/main" id="{523CDCE4-CF6D-C747-1887-320D989B815F}"/>
                </a:ext>
              </a:extLst>
            </p:cNvPr>
            <p:cNvCxnSpPr>
              <a:cxnSpLocks/>
            </p:cNvCxnSpPr>
            <p:nvPr/>
          </p:nvCxnSpPr>
          <p:spPr>
            <a:xfrm>
              <a:off x="7806813" y="5466735"/>
              <a:ext cx="757083" cy="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6A4981-6670-6E4B-6331-AEE93D51437E}"/>
                </a:ext>
              </a:extLst>
            </p:cNvPr>
            <p:cNvSpPr txBox="1"/>
            <p:nvPr/>
          </p:nvSpPr>
          <p:spPr>
            <a:xfrm>
              <a:off x="8787140" y="4930660"/>
              <a:ext cx="1460091" cy="400110"/>
            </a:xfrm>
            <a:prstGeom prst="rect">
              <a:avLst/>
            </a:prstGeom>
            <a:noFill/>
          </p:spPr>
          <p:txBody>
            <a:bodyPr wrap="square" rtlCol="0">
              <a:spAutoFit/>
            </a:bodyPr>
            <a:lstStyle/>
            <a:p>
              <a:r>
                <a:rPr lang="en-US" sz="2000" b="1" dirty="0">
                  <a:solidFill>
                    <a:schemeClr val="bg1"/>
                  </a:solidFill>
                  <a:latin typeface="Consolas" panose="020B0609020204030204" pitchFamily="49" charset="0"/>
                  <a:ea typeface="Cambria" panose="02040503050406030204" pitchFamily="18" charset="0"/>
                </a:rPr>
                <a:t>0x239110</a:t>
              </a:r>
              <a:endParaRPr lang="en-IN" sz="2000" b="1" dirty="0">
                <a:solidFill>
                  <a:schemeClr val="bg1"/>
                </a:solidFill>
                <a:latin typeface="Consolas" panose="020B0609020204030204" pitchFamily="49" charset="0"/>
                <a:ea typeface="Cambria" panose="02040503050406030204" pitchFamily="18" charset="0"/>
              </a:endParaRPr>
            </a:p>
          </p:txBody>
        </p:sp>
      </p:grpSp>
    </p:spTree>
    <p:extLst>
      <p:ext uri="{BB962C8B-B14F-4D97-AF65-F5344CB8AC3E}">
        <p14:creationId xmlns:p14="http://schemas.microsoft.com/office/powerpoint/2010/main" val="19911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738670" y="2988739"/>
            <a:ext cx="9121877" cy="1386388"/>
          </a:xfrm>
        </p:spPr>
        <p:txBody>
          <a:bodyPr/>
          <a:lstStyle/>
          <a:p>
            <a:r>
              <a:rPr lang="en-US" sz="6600" dirty="0"/>
              <a:t>Introduction to C#</a:t>
            </a:r>
            <a:endParaRPr lang="en-IN" sz="6600" dirty="0"/>
          </a:p>
        </p:txBody>
      </p:sp>
    </p:spTree>
    <p:extLst>
      <p:ext uri="{BB962C8B-B14F-4D97-AF65-F5344CB8AC3E}">
        <p14:creationId xmlns:p14="http://schemas.microsoft.com/office/powerpoint/2010/main" val="2408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Value</a:t>
            </a:r>
            <a:r>
              <a:rPr lang="en-US" sz="4800" b="1" dirty="0">
                <a:solidFill>
                  <a:srgbClr val="120E23"/>
                </a:solidFill>
                <a:latin typeface="Cambria" panose="02040503050406030204" pitchFamily="18" charset="0"/>
                <a:ea typeface="Cambria" panose="02040503050406030204" pitchFamily="18" charset="0"/>
                <a:cs typeface="NIBWCM+PSTTCommons-Bold"/>
              </a:rPr>
              <a:t> Types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20</a:t>
            </a:fld>
            <a:endParaRPr lang="en-US" dirty="0"/>
          </a:p>
        </p:txBody>
      </p:sp>
      <p:graphicFrame>
        <p:nvGraphicFramePr>
          <p:cNvPr id="7" name="Table 6">
            <a:extLst>
              <a:ext uri="{FF2B5EF4-FFF2-40B4-BE49-F238E27FC236}">
                <a16:creationId xmlns:a16="http://schemas.microsoft.com/office/drawing/2014/main" id="{E9A1461E-BF0B-3935-C2F6-14DD3855C045}"/>
              </a:ext>
            </a:extLst>
          </p:cNvPr>
          <p:cNvGraphicFramePr>
            <a:graphicFrameLocks noGrp="1"/>
          </p:cNvGraphicFramePr>
          <p:nvPr>
            <p:extLst>
              <p:ext uri="{D42A27DB-BD31-4B8C-83A1-F6EECF244321}">
                <p14:modId xmlns:p14="http://schemas.microsoft.com/office/powerpoint/2010/main" val="3414268155"/>
              </p:ext>
            </p:extLst>
          </p:nvPr>
        </p:nvGraphicFramePr>
        <p:xfrm>
          <a:off x="648928" y="1523552"/>
          <a:ext cx="11101695" cy="4806336"/>
        </p:xfrm>
        <a:graphic>
          <a:graphicData uri="http://schemas.openxmlformats.org/drawingml/2006/table">
            <a:tbl>
              <a:tblPr/>
              <a:tblGrid>
                <a:gridCol w="2316266">
                  <a:extLst>
                    <a:ext uri="{9D8B030D-6E8A-4147-A177-3AD203B41FA5}">
                      <a16:colId xmlns:a16="http://schemas.microsoft.com/office/drawing/2014/main" val="1912556464"/>
                    </a:ext>
                  </a:extLst>
                </a:gridCol>
                <a:gridCol w="1896736">
                  <a:extLst>
                    <a:ext uri="{9D8B030D-6E8A-4147-A177-3AD203B41FA5}">
                      <a16:colId xmlns:a16="http://schemas.microsoft.com/office/drawing/2014/main" val="2510006766"/>
                    </a:ext>
                  </a:extLst>
                </a:gridCol>
                <a:gridCol w="6888693">
                  <a:extLst>
                    <a:ext uri="{9D8B030D-6E8A-4147-A177-3AD203B41FA5}">
                      <a16:colId xmlns:a16="http://schemas.microsoft.com/office/drawing/2014/main" val="802372024"/>
                    </a:ext>
                  </a:extLst>
                </a:gridCol>
              </a:tblGrid>
              <a:tr h="483009">
                <a:tc>
                  <a:txBody>
                    <a:bodyPr/>
                    <a:lstStyle/>
                    <a:p>
                      <a:pPr lvl="0" algn="ctr" fontAlgn="t"/>
                      <a:r>
                        <a:rPr lang="en-IN" sz="2000" b="1" dirty="0">
                          <a:solidFill>
                            <a:srgbClr val="000000"/>
                          </a:solidFill>
                          <a:effectLst/>
                          <a:highlight>
                            <a:srgbClr val="C7CCBE"/>
                          </a:highlight>
                          <a:latin typeface="Cambria" panose="02040503050406030204" pitchFamily="18" charset="0"/>
                          <a:ea typeface="Cambria" panose="02040503050406030204" pitchFamily="18" charset="0"/>
                        </a:rPr>
                        <a:t>Data Types</a:t>
                      </a:r>
                    </a:p>
                  </a:txBody>
                  <a:tcPr marL="20108" marR="20108" marT="20108" marB="20108" anchor="ctr">
                    <a:lnL w="6350" cap="flat" cmpd="sng" algn="ctr">
                      <a:solidFill>
                        <a:srgbClr val="101805"/>
                      </a:solidFill>
                      <a:prstDash val="solid"/>
                      <a:round/>
                      <a:headEnd type="none" w="med" len="med"/>
                      <a:tailEnd type="none" w="med" len="med"/>
                    </a:lnL>
                    <a:lnR w="6350" cap="flat" cmpd="sng" algn="ctr">
                      <a:solidFill>
                        <a:srgbClr val="101805"/>
                      </a:solidFill>
                      <a:prstDash val="solid"/>
                      <a:round/>
                      <a:headEnd type="none" w="med" len="med"/>
                      <a:tailEnd type="none" w="med" len="med"/>
                    </a:lnR>
                    <a:lnT w="6350" cap="flat" cmpd="sng" algn="ctr">
                      <a:solidFill>
                        <a:srgbClr val="10180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lvl="0" algn="ctr" fontAlgn="t"/>
                      <a:r>
                        <a:rPr lang="en-IN" sz="2000" b="1" dirty="0">
                          <a:solidFill>
                            <a:srgbClr val="000000"/>
                          </a:solidFill>
                          <a:effectLst/>
                          <a:highlight>
                            <a:srgbClr val="C7CCBE"/>
                          </a:highlight>
                          <a:latin typeface="Cambria" panose="02040503050406030204" pitchFamily="18" charset="0"/>
                          <a:ea typeface="Cambria" panose="02040503050406030204" pitchFamily="18" charset="0"/>
                        </a:rPr>
                        <a:t>Memory Size</a:t>
                      </a:r>
                    </a:p>
                  </a:txBody>
                  <a:tcPr marL="20108" marR="20108" marT="20108" marB="20108" anchor="ctr">
                    <a:lnL w="6350" cap="flat" cmpd="sng" algn="ctr">
                      <a:solidFill>
                        <a:srgbClr val="101805"/>
                      </a:solidFill>
                      <a:prstDash val="solid"/>
                      <a:round/>
                      <a:headEnd type="none" w="med" len="med"/>
                      <a:tailEnd type="none" w="med" len="med"/>
                    </a:lnL>
                    <a:lnR w="6350" cap="flat" cmpd="sng" algn="ctr">
                      <a:solidFill>
                        <a:srgbClr val="101805"/>
                      </a:solidFill>
                      <a:prstDash val="solid"/>
                      <a:round/>
                      <a:headEnd type="none" w="med" len="med"/>
                      <a:tailEnd type="none" w="med" len="med"/>
                    </a:lnR>
                    <a:lnT w="6350" cap="flat" cmpd="sng" algn="ctr">
                      <a:solidFill>
                        <a:srgbClr val="10180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lvl="0" algn="ctr" fontAlgn="t"/>
                      <a:r>
                        <a:rPr lang="en-IN" sz="2000" b="1" dirty="0">
                          <a:solidFill>
                            <a:srgbClr val="000000"/>
                          </a:solidFill>
                          <a:effectLst/>
                          <a:highlight>
                            <a:srgbClr val="C7CCBE"/>
                          </a:highlight>
                          <a:latin typeface="Cambria" panose="02040503050406030204" pitchFamily="18" charset="0"/>
                          <a:ea typeface="Cambria" panose="02040503050406030204" pitchFamily="18" charset="0"/>
                        </a:rPr>
                        <a:t>Range</a:t>
                      </a:r>
                    </a:p>
                  </a:txBody>
                  <a:tcPr marL="20108" marR="20108" marT="20108" marB="20108" anchor="ctr">
                    <a:lnL w="6350" cap="flat" cmpd="sng" algn="ctr">
                      <a:solidFill>
                        <a:srgbClr val="101805"/>
                      </a:solidFill>
                      <a:prstDash val="solid"/>
                      <a:round/>
                      <a:headEnd type="none" w="med" len="med"/>
                      <a:tailEnd type="none" w="med" len="med"/>
                    </a:lnL>
                    <a:lnR w="6350" cap="flat" cmpd="sng" algn="ctr">
                      <a:solidFill>
                        <a:srgbClr val="101805"/>
                      </a:solidFill>
                      <a:prstDash val="solid"/>
                      <a:round/>
                      <a:headEnd type="none" w="med" len="med"/>
                      <a:tailEnd type="none" w="med" len="med"/>
                    </a:lnR>
                    <a:lnT w="6350" cap="flat" cmpd="sng" algn="ctr">
                      <a:solidFill>
                        <a:srgbClr val="10180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26546523"/>
                  </a:ext>
                </a:extLst>
              </a:tr>
              <a:tr h="362721">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char</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1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-128 to 127</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78574367"/>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short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2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-32,768 to 32,767</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4152631"/>
                  </a:ext>
                </a:extLst>
              </a:tr>
              <a:tr h="362721">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signed short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2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-32,768 to 32,767</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98947205"/>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unsigned short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2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0 to 65,535</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89891885"/>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int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4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-2,147,483,648 to -2,147,483,647</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5519679"/>
                  </a:ext>
                </a:extLst>
              </a:tr>
              <a:tr h="362721">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signed int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4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-2,147,483,648 to -2,147,483,647</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47985620"/>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unsigned int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1" algn="just" fontAlgn="t"/>
                      <a:r>
                        <a:rPr lang="en-IN" sz="2000" dirty="0">
                          <a:solidFill>
                            <a:srgbClr val="333333"/>
                          </a:solidFill>
                          <a:effectLst/>
                          <a:latin typeface="Cambria" panose="02040503050406030204" pitchFamily="18" charset="0"/>
                          <a:ea typeface="Cambria" panose="02040503050406030204" pitchFamily="18" charset="0"/>
                        </a:rPr>
                        <a:t>4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0 to 4,294,967,295</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27125622"/>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long</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8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0" algn="l" fontAlgn="t"/>
                      <a:r>
                        <a:rPr lang="en-IN" sz="2000" dirty="0">
                          <a:solidFill>
                            <a:srgbClr val="333333"/>
                          </a:solidFill>
                          <a:effectLst/>
                          <a:latin typeface="Cambria" panose="02040503050406030204" pitchFamily="18" charset="0"/>
                          <a:ea typeface="Cambria" panose="02040503050406030204" pitchFamily="18" charset="0"/>
                        </a:rPr>
                        <a:t>?9,223,372,036,854,775,808 to 9,223,372,036,854,775,807</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49517285"/>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float</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4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0" algn="l" fontAlgn="t"/>
                      <a:r>
                        <a:rPr lang="sv-SE" sz="2000" dirty="0">
                          <a:solidFill>
                            <a:srgbClr val="333333"/>
                          </a:solidFill>
                          <a:effectLst/>
                          <a:latin typeface="Cambria" panose="02040503050406030204" pitchFamily="18" charset="0"/>
                          <a:ea typeface="Cambria" panose="02040503050406030204" pitchFamily="18" charset="0"/>
                        </a:rPr>
                        <a:t>1.5 * 10</a:t>
                      </a:r>
                      <a:r>
                        <a:rPr lang="sv-SE" sz="2000" baseline="30000" dirty="0">
                          <a:solidFill>
                            <a:srgbClr val="333333"/>
                          </a:solidFill>
                          <a:effectLst/>
                          <a:latin typeface="Cambria" panose="02040503050406030204" pitchFamily="18" charset="0"/>
                          <a:ea typeface="Cambria" panose="02040503050406030204" pitchFamily="18" charset="0"/>
                        </a:rPr>
                        <a:t>-45</a:t>
                      </a:r>
                      <a:r>
                        <a:rPr lang="sv-SE" sz="2000" dirty="0">
                          <a:solidFill>
                            <a:srgbClr val="333333"/>
                          </a:solidFill>
                          <a:effectLst/>
                          <a:latin typeface="Cambria" panose="02040503050406030204" pitchFamily="18" charset="0"/>
                          <a:ea typeface="Cambria" panose="02040503050406030204" pitchFamily="18" charset="0"/>
                        </a:rPr>
                        <a:t> - 3.4 * 10</a:t>
                      </a:r>
                      <a:r>
                        <a:rPr lang="sv-SE" sz="2000" baseline="30000" dirty="0">
                          <a:solidFill>
                            <a:srgbClr val="333333"/>
                          </a:solidFill>
                          <a:effectLst/>
                          <a:latin typeface="Cambria" panose="02040503050406030204" pitchFamily="18" charset="0"/>
                          <a:ea typeface="Cambria" panose="02040503050406030204" pitchFamily="18" charset="0"/>
                        </a:rPr>
                        <a:t>38</a:t>
                      </a:r>
                      <a:r>
                        <a:rPr lang="sv-SE" sz="2000" dirty="0">
                          <a:solidFill>
                            <a:srgbClr val="333333"/>
                          </a:solidFill>
                          <a:effectLst/>
                          <a:latin typeface="Cambria" panose="02040503050406030204" pitchFamily="18" charset="0"/>
                          <a:ea typeface="Cambria" panose="02040503050406030204" pitchFamily="18" charset="0"/>
                        </a:rPr>
                        <a:t>, 7-digit precision</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1936446"/>
                  </a:ext>
                </a:extLst>
              </a:tr>
              <a:tr h="362721">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double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8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lvl="0" algn="l" fontAlgn="t"/>
                      <a:r>
                        <a:rPr lang="sv-SE" sz="2000" dirty="0">
                          <a:solidFill>
                            <a:srgbClr val="333333"/>
                          </a:solidFill>
                          <a:effectLst/>
                          <a:latin typeface="Cambria" panose="02040503050406030204" pitchFamily="18" charset="0"/>
                          <a:ea typeface="Cambria" panose="02040503050406030204" pitchFamily="18" charset="0"/>
                        </a:rPr>
                        <a:t>5.0 * 10</a:t>
                      </a:r>
                      <a:r>
                        <a:rPr lang="sv-SE" sz="2000" baseline="30000" dirty="0">
                          <a:solidFill>
                            <a:srgbClr val="333333"/>
                          </a:solidFill>
                          <a:effectLst/>
                          <a:latin typeface="Cambria" panose="02040503050406030204" pitchFamily="18" charset="0"/>
                          <a:ea typeface="Cambria" panose="02040503050406030204" pitchFamily="18" charset="0"/>
                        </a:rPr>
                        <a:t>-324</a:t>
                      </a:r>
                      <a:r>
                        <a:rPr lang="sv-SE" sz="2000" dirty="0">
                          <a:solidFill>
                            <a:srgbClr val="333333"/>
                          </a:solidFill>
                          <a:effectLst/>
                          <a:latin typeface="Cambria" panose="02040503050406030204" pitchFamily="18" charset="0"/>
                          <a:ea typeface="Cambria" panose="02040503050406030204" pitchFamily="18" charset="0"/>
                        </a:rPr>
                        <a:t> - 1.7 * 10</a:t>
                      </a:r>
                      <a:r>
                        <a:rPr lang="sv-SE" sz="2000" baseline="30000" dirty="0">
                          <a:solidFill>
                            <a:srgbClr val="333333"/>
                          </a:solidFill>
                          <a:effectLst/>
                          <a:latin typeface="Cambria" panose="02040503050406030204" pitchFamily="18" charset="0"/>
                          <a:ea typeface="Cambria" panose="02040503050406030204" pitchFamily="18" charset="0"/>
                        </a:rPr>
                        <a:t>308</a:t>
                      </a:r>
                      <a:r>
                        <a:rPr lang="sv-SE" sz="2000" dirty="0">
                          <a:solidFill>
                            <a:srgbClr val="333333"/>
                          </a:solidFill>
                          <a:effectLst/>
                          <a:latin typeface="Cambria" panose="02040503050406030204" pitchFamily="18" charset="0"/>
                          <a:ea typeface="Cambria" panose="02040503050406030204" pitchFamily="18" charset="0"/>
                        </a:rPr>
                        <a:t>, 15-digit precision</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27162119"/>
                  </a:ext>
                </a:extLst>
              </a:tr>
              <a:tr h="696117">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decimal</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1" algn="just" fontAlgn="t"/>
                      <a:r>
                        <a:rPr lang="en-IN" sz="2000">
                          <a:solidFill>
                            <a:srgbClr val="333333"/>
                          </a:solidFill>
                          <a:effectLst/>
                          <a:latin typeface="Cambria" panose="02040503050406030204" pitchFamily="18" charset="0"/>
                          <a:ea typeface="Cambria" panose="02040503050406030204" pitchFamily="18" charset="0"/>
                        </a:rPr>
                        <a:t>16 byte</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lvl="0" algn="l" fontAlgn="t"/>
                      <a:r>
                        <a:rPr lang="en-US" sz="2000" dirty="0">
                          <a:solidFill>
                            <a:srgbClr val="333333"/>
                          </a:solidFill>
                          <a:effectLst/>
                          <a:latin typeface="Cambria" panose="02040503050406030204" pitchFamily="18" charset="0"/>
                          <a:ea typeface="Cambria" panose="02040503050406030204" pitchFamily="18" charset="0"/>
                        </a:rPr>
                        <a:t>at least -7.9 * 10</a:t>
                      </a:r>
                      <a:r>
                        <a:rPr lang="en-US" sz="2000" baseline="30000" dirty="0">
                          <a:solidFill>
                            <a:srgbClr val="333333"/>
                          </a:solidFill>
                          <a:effectLst/>
                          <a:latin typeface="Cambria" panose="02040503050406030204" pitchFamily="18" charset="0"/>
                          <a:ea typeface="Cambria" panose="02040503050406030204" pitchFamily="18" charset="0"/>
                        </a:rPr>
                        <a:t>?28</a:t>
                      </a:r>
                      <a:r>
                        <a:rPr lang="en-US" sz="2000" dirty="0">
                          <a:solidFill>
                            <a:srgbClr val="333333"/>
                          </a:solidFill>
                          <a:effectLst/>
                          <a:latin typeface="Cambria" panose="02040503050406030204" pitchFamily="18" charset="0"/>
                          <a:ea typeface="Cambria" panose="02040503050406030204" pitchFamily="18" charset="0"/>
                        </a:rPr>
                        <a:t> - 7.9 * 10</a:t>
                      </a:r>
                      <a:r>
                        <a:rPr lang="en-US" sz="2000" baseline="30000" dirty="0">
                          <a:solidFill>
                            <a:srgbClr val="333333"/>
                          </a:solidFill>
                          <a:effectLst/>
                          <a:latin typeface="Cambria" panose="02040503050406030204" pitchFamily="18" charset="0"/>
                          <a:ea typeface="Cambria" panose="02040503050406030204" pitchFamily="18" charset="0"/>
                        </a:rPr>
                        <a:t>28</a:t>
                      </a:r>
                      <a:r>
                        <a:rPr lang="en-US" sz="2000" dirty="0">
                          <a:solidFill>
                            <a:srgbClr val="333333"/>
                          </a:solidFill>
                          <a:effectLst/>
                          <a:latin typeface="Cambria" panose="02040503050406030204" pitchFamily="18" charset="0"/>
                          <a:ea typeface="Cambria" panose="02040503050406030204" pitchFamily="18" charset="0"/>
                        </a:rPr>
                        <a:t>, with at least 28-digit precision</a:t>
                      </a:r>
                    </a:p>
                  </a:txBody>
                  <a:tcPr marL="13405" marR="13405" marT="13405" marB="13405" anchor="ctr">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48101386"/>
                  </a:ext>
                </a:extLst>
              </a:tr>
            </a:tbl>
          </a:graphicData>
        </a:graphic>
      </p:graphicFrame>
    </p:spTree>
    <p:extLst>
      <p:ext uri="{BB962C8B-B14F-4D97-AF65-F5344CB8AC3E}">
        <p14:creationId xmlns:p14="http://schemas.microsoft.com/office/powerpoint/2010/main" val="415794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Reference</a:t>
            </a:r>
            <a:r>
              <a:rPr lang="en-US" sz="4800" b="1" dirty="0">
                <a:solidFill>
                  <a:srgbClr val="120E23"/>
                </a:solidFill>
                <a:latin typeface="Cambria" panose="02040503050406030204" pitchFamily="18" charset="0"/>
                <a:ea typeface="Cambria" panose="02040503050406030204" pitchFamily="18" charset="0"/>
                <a:cs typeface="NIBWCM+PSTTCommons-Bold"/>
              </a:rPr>
              <a:t> Types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Unlike value types, a reference type doesn't store its value directly.</a:t>
            </a:r>
          </a:p>
          <a:p>
            <a:pPr marL="541338" indent="-541338" fontAlgn="base">
              <a:lnSpc>
                <a:spcPct val="150000"/>
              </a:lnSpc>
              <a:spcAft>
                <a:spcPct val="0"/>
              </a:spcAft>
            </a:pPr>
            <a:r>
              <a:rPr lang="en-US" sz="2400" dirty="0"/>
              <a:t>Instead, it stores the address where the value is being stored. </a:t>
            </a:r>
          </a:p>
          <a:p>
            <a:pPr marL="541338" indent="-541338" fontAlgn="base">
              <a:lnSpc>
                <a:spcPct val="150000"/>
              </a:lnSpc>
              <a:spcAft>
                <a:spcPct val="0"/>
              </a:spcAft>
            </a:pPr>
            <a:r>
              <a:rPr lang="en-US" sz="2400" dirty="0"/>
              <a:t>Contains a pointer to another memory location that holds the data.</a:t>
            </a:r>
          </a:p>
          <a:p>
            <a:pPr marL="541338" indent="-541338" fontAlgn="base">
              <a:lnSpc>
                <a:spcPct val="150000"/>
              </a:lnSpc>
              <a:spcAft>
                <a:spcPct val="0"/>
              </a:spcAft>
            </a:pPr>
            <a:r>
              <a:rPr lang="en-US" sz="2400" b="1" dirty="0"/>
              <a:t>For example, consider the following string variable:</a:t>
            </a:r>
            <a:br>
              <a:rPr lang="en-US" sz="2400" dirty="0"/>
            </a:br>
            <a:br>
              <a:rPr lang="en-US" sz="2400" b="1" dirty="0">
                <a:highlight>
                  <a:srgbClr val="D1DEEC"/>
                </a:highlight>
              </a:rPr>
            </a:br>
            <a:endParaRPr lang="en-US" sz="2400" b="1" dirty="0">
              <a:highlight>
                <a:srgbClr val="D1DEEC"/>
              </a:highlight>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21</a:t>
            </a:fld>
            <a:endParaRPr lang="en-US" dirty="0"/>
          </a:p>
        </p:txBody>
      </p:sp>
      <p:grpSp>
        <p:nvGrpSpPr>
          <p:cNvPr id="23" name="Group 22">
            <a:extLst>
              <a:ext uri="{FF2B5EF4-FFF2-40B4-BE49-F238E27FC236}">
                <a16:creationId xmlns:a16="http://schemas.microsoft.com/office/drawing/2014/main" id="{8CC1FD67-A1E7-DA8E-27E5-880DF2CDC474}"/>
              </a:ext>
            </a:extLst>
          </p:cNvPr>
          <p:cNvGrpSpPr/>
          <p:nvPr/>
        </p:nvGrpSpPr>
        <p:grpSpPr>
          <a:xfrm>
            <a:off x="1423573" y="3797838"/>
            <a:ext cx="9119629" cy="2532055"/>
            <a:chOff x="1610386" y="3635707"/>
            <a:chExt cx="9119629" cy="2532055"/>
          </a:xfrm>
        </p:grpSpPr>
        <p:sp>
          <p:nvSpPr>
            <p:cNvPr id="6" name="Rectangle 5">
              <a:extLst>
                <a:ext uri="{FF2B5EF4-FFF2-40B4-BE49-F238E27FC236}">
                  <a16:creationId xmlns:a16="http://schemas.microsoft.com/office/drawing/2014/main" id="{40CFA2A2-4958-4771-1008-D762C4C597CA}"/>
                </a:ext>
              </a:extLst>
            </p:cNvPr>
            <p:cNvSpPr/>
            <p:nvPr/>
          </p:nvSpPr>
          <p:spPr>
            <a:xfrm>
              <a:off x="6245681" y="4026536"/>
              <a:ext cx="4335933" cy="1160207"/>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endParaRPr>
            </a:p>
          </p:txBody>
        </p:sp>
        <p:sp>
          <p:nvSpPr>
            <p:cNvPr id="7" name="Rectangle 6">
              <a:extLst>
                <a:ext uri="{FF2B5EF4-FFF2-40B4-BE49-F238E27FC236}">
                  <a16:creationId xmlns:a16="http://schemas.microsoft.com/office/drawing/2014/main" id="{4763D27A-0B3F-989C-9169-3108F8CDF0B3}"/>
                </a:ext>
              </a:extLst>
            </p:cNvPr>
            <p:cNvSpPr/>
            <p:nvPr/>
          </p:nvSpPr>
          <p:spPr>
            <a:xfrm>
              <a:off x="6498961" y="4544877"/>
              <a:ext cx="1779802" cy="46166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ea typeface="Cambria" panose="02040503050406030204" pitchFamily="18" charset="0"/>
                </a:rPr>
                <a:t>0x600000</a:t>
              </a:r>
              <a:endParaRPr lang="en-IN" sz="1600" dirty="0">
                <a:solidFill>
                  <a:schemeClr val="tx1"/>
                </a:solidFill>
                <a:latin typeface="Consolas" panose="020B0609020204030204" pitchFamily="49" charset="0"/>
                <a:ea typeface="Cambria" panose="02040503050406030204" pitchFamily="18" charset="0"/>
              </a:endParaRPr>
            </a:p>
          </p:txBody>
        </p:sp>
        <p:sp>
          <p:nvSpPr>
            <p:cNvPr id="12" name="TextBox 11">
              <a:extLst>
                <a:ext uri="{FF2B5EF4-FFF2-40B4-BE49-F238E27FC236}">
                  <a16:creationId xmlns:a16="http://schemas.microsoft.com/office/drawing/2014/main" id="{C68F0E24-07E2-A9F4-4232-FD1E1BBC1AFD}"/>
                </a:ext>
              </a:extLst>
            </p:cNvPr>
            <p:cNvSpPr txBox="1"/>
            <p:nvPr/>
          </p:nvSpPr>
          <p:spPr>
            <a:xfrm>
              <a:off x="9552135" y="3635707"/>
              <a:ext cx="1130709" cy="461665"/>
            </a:xfrm>
            <a:prstGeom prst="rect">
              <a:avLst/>
            </a:prstGeom>
            <a:noFill/>
          </p:spPr>
          <p:txBody>
            <a:bodyPr wrap="square" rtlCol="0">
              <a:spAutoFit/>
            </a:bodyPr>
            <a:lstStyle/>
            <a:p>
              <a:pPr algn="ctr"/>
              <a:r>
                <a:rPr lang="en-US" sz="2400" b="1" dirty="0">
                  <a:latin typeface="Cambria" panose="02040503050406030204" pitchFamily="18" charset="0"/>
                  <a:ea typeface="Cambria" panose="02040503050406030204" pitchFamily="18" charset="0"/>
                </a:rPr>
                <a:t>RAM</a:t>
              </a:r>
              <a:endParaRPr lang="en-IN" b="1"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14C8991D-E019-5E5B-BA50-2107F89E34B5}"/>
                </a:ext>
              </a:extLst>
            </p:cNvPr>
            <p:cNvSpPr txBox="1"/>
            <p:nvPr/>
          </p:nvSpPr>
          <p:spPr>
            <a:xfrm>
              <a:off x="1610386" y="4445913"/>
              <a:ext cx="3890061" cy="400110"/>
            </a:xfrm>
            <a:prstGeom prst="rect">
              <a:avLst/>
            </a:prstGeom>
            <a:noFill/>
          </p:spPr>
          <p:txBody>
            <a:bodyPr wrap="square" rtlCol="0">
              <a:spAutoFit/>
            </a:bodyPr>
            <a:lstStyle/>
            <a:p>
              <a:r>
                <a:rPr lang="en-US" sz="2000" dirty="0">
                  <a:highlight>
                    <a:srgbClr val="D1DEEC"/>
                  </a:highlight>
                  <a:latin typeface="Consolas" panose="020B0609020204030204" pitchFamily="49" charset="0"/>
                  <a:ea typeface="Cambria" panose="02040503050406030204" pitchFamily="18" charset="0"/>
                </a:rPr>
                <a:t>string s = “Hello World!”;</a:t>
              </a:r>
              <a:endParaRPr lang="en-IN" sz="2000" dirty="0">
                <a:highlight>
                  <a:srgbClr val="D1DEEC"/>
                </a:highlight>
                <a:latin typeface="Consolas" panose="020B0609020204030204" pitchFamily="49" charset="0"/>
                <a:ea typeface="Cambria" panose="02040503050406030204" pitchFamily="18" charset="0"/>
              </a:endParaRPr>
            </a:p>
          </p:txBody>
        </p:sp>
        <p:cxnSp>
          <p:nvCxnSpPr>
            <p:cNvPr id="16" name="Straight Arrow Connector 15">
              <a:extLst>
                <a:ext uri="{FF2B5EF4-FFF2-40B4-BE49-F238E27FC236}">
                  <a16:creationId xmlns:a16="http://schemas.microsoft.com/office/drawing/2014/main" id="{E73C8089-1EAD-2042-68C6-E57CB3C00A07}"/>
                </a:ext>
              </a:extLst>
            </p:cNvPr>
            <p:cNvCxnSpPr>
              <a:cxnSpLocks/>
            </p:cNvCxnSpPr>
            <p:nvPr/>
          </p:nvCxnSpPr>
          <p:spPr>
            <a:xfrm>
              <a:off x="5388078" y="4645968"/>
              <a:ext cx="757083" cy="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8AA58C7-67DD-6460-8E5A-104399B2C1F7}"/>
                </a:ext>
              </a:extLst>
            </p:cNvPr>
            <p:cNvSpPr txBox="1"/>
            <p:nvPr/>
          </p:nvSpPr>
          <p:spPr>
            <a:xfrm>
              <a:off x="6368405" y="4109893"/>
              <a:ext cx="1460091" cy="400110"/>
            </a:xfrm>
            <a:prstGeom prst="rect">
              <a:avLst/>
            </a:prstGeom>
            <a:noFill/>
          </p:spPr>
          <p:txBody>
            <a:bodyPr wrap="square" rtlCol="0">
              <a:spAutoFit/>
            </a:bodyPr>
            <a:lstStyle/>
            <a:p>
              <a:r>
                <a:rPr lang="en-US" sz="2000" b="1" dirty="0">
                  <a:solidFill>
                    <a:schemeClr val="bg1"/>
                  </a:solidFill>
                  <a:latin typeface="Consolas" panose="020B0609020204030204" pitchFamily="49" charset="0"/>
                  <a:ea typeface="Cambria" panose="02040503050406030204" pitchFamily="18" charset="0"/>
                </a:rPr>
                <a:t>0x803200</a:t>
              </a:r>
              <a:endParaRPr lang="en-IN" sz="2000" b="1" dirty="0">
                <a:solidFill>
                  <a:schemeClr val="bg1"/>
                </a:solidFill>
                <a:latin typeface="Consolas" panose="020B0609020204030204" pitchFamily="49" charset="0"/>
                <a:ea typeface="Cambria" panose="02040503050406030204" pitchFamily="18" charset="0"/>
              </a:endParaRPr>
            </a:p>
          </p:txBody>
        </p:sp>
        <p:sp>
          <p:nvSpPr>
            <p:cNvPr id="19" name="Rectangle 18">
              <a:extLst>
                <a:ext uri="{FF2B5EF4-FFF2-40B4-BE49-F238E27FC236}">
                  <a16:creationId xmlns:a16="http://schemas.microsoft.com/office/drawing/2014/main" id="{BA69BCBB-8E9B-186B-4E0E-E56105856FE4}"/>
                </a:ext>
              </a:extLst>
            </p:cNvPr>
            <p:cNvSpPr/>
            <p:nvPr/>
          </p:nvSpPr>
          <p:spPr>
            <a:xfrm>
              <a:off x="8611054" y="4535045"/>
              <a:ext cx="1779802" cy="46166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ea typeface="Cambria" panose="02040503050406030204" pitchFamily="18" charset="0"/>
                </a:rPr>
                <a:t>Hello World!</a:t>
              </a:r>
              <a:endParaRPr lang="en-IN" sz="1400" dirty="0">
                <a:solidFill>
                  <a:schemeClr val="tx1"/>
                </a:solidFill>
                <a:latin typeface="Consolas" panose="020B0609020204030204" pitchFamily="49" charset="0"/>
                <a:ea typeface="Cambria" panose="02040503050406030204" pitchFamily="18" charset="0"/>
              </a:endParaRPr>
            </a:p>
          </p:txBody>
        </p:sp>
        <p:sp>
          <p:nvSpPr>
            <p:cNvPr id="20" name="TextBox 19">
              <a:extLst>
                <a:ext uri="{FF2B5EF4-FFF2-40B4-BE49-F238E27FC236}">
                  <a16:creationId xmlns:a16="http://schemas.microsoft.com/office/drawing/2014/main" id="{602A290D-100B-37C2-AA1C-DCE60C0A5590}"/>
                </a:ext>
              </a:extLst>
            </p:cNvPr>
            <p:cNvSpPr txBox="1"/>
            <p:nvPr/>
          </p:nvSpPr>
          <p:spPr>
            <a:xfrm>
              <a:off x="9045727" y="4109893"/>
              <a:ext cx="1460091" cy="400110"/>
            </a:xfrm>
            <a:prstGeom prst="rect">
              <a:avLst/>
            </a:prstGeom>
            <a:noFill/>
          </p:spPr>
          <p:txBody>
            <a:bodyPr wrap="square" rtlCol="0">
              <a:spAutoFit/>
            </a:bodyPr>
            <a:lstStyle/>
            <a:p>
              <a:r>
                <a:rPr lang="en-US" sz="2000" b="1" dirty="0">
                  <a:solidFill>
                    <a:schemeClr val="bg1"/>
                  </a:solidFill>
                  <a:latin typeface="Consolas" panose="020B0609020204030204" pitchFamily="49" charset="0"/>
                  <a:ea typeface="Cambria" panose="02040503050406030204" pitchFamily="18" charset="0"/>
                </a:rPr>
                <a:t>0x600000</a:t>
              </a:r>
              <a:endParaRPr lang="en-IN" sz="2000" b="1" dirty="0">
                <a:solidFill>
                  <a:schemeClr val="bg1"/>
                </a:solidFill>
                <a:latin typeface="Consolas" panose="020B0609020204030204" pitchFamily="49" charset="0"/>
                <a:ea typeface="Cambria" panose="02040503050406030204" pitchFamily="18" charset="0"/>
              </a:endParaRPr>
            </a:p>
          </p:txBody>
        </p:sp>
        <p:sp>
          <p:nvSpPr>
            <p:cNvPr id="21" name="TextBox 20">
              <a:extLst>
                <a:ext uri="{FF2B5EF4-FFF2-40B4-BE49-F238E27FC236}">
                  <a16:creationId xmlns:a16="http://schemas.microsoft.com/office/drawing/2014/main" id="{F30C885B-94EC-F88D-E35F-524293702A8E}"/>
                </a:ext>
              </a:extLst>
            </p:cNvPr>
            <p:cNvSpPr txBox="1"/>
            <p:nvPr/>
          </p:nvSpPr>
          <p:spPr>
            <a:xfrm>
              <a:off x="5500448" y="5244432"/>
              <a:ext cx="2915966"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Reference type variable contains address where the value is stored.</a:t>
              </a:r>
              <a:endParaRPr lang="en-IN" dirty="0">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4BD3BC91-6015-222A-A31E-D7C377CA6E52}"/>
                </a:ext>
              </a:extLst>
            </p:cNvPr>
            <p:cNvSpPr txBox="1"/>
            <p:nvPr/>
          </p:nvSpPr>
          <p:spPr>
            <a:xfrm>
              <a:off x="9045727" y="5186743"/>
              <a:ext cx="1684288"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Actual Value</a:t>
              </a:r>
              <a:endParaRPr lang="en-IN"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31884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Reference</a:t>
            </a:r>
            <a:r>
              <a:rPr lang="en-US" sz="4800" b="1" dirty="0">
                <a:solidFill>
                  <a:srgbClr val="120E23"/>
                </a:solidFill>
                <a:latin typeface="Cambria" panose="02040503050406030204" pitchFamily="18" charset="0"/>
                <a:ea typeface="Cambria" panose="02040503050406030204" pitchFamily="18" charset="0"/>
                <a:cs typeface="NIBWCM+PSTTCommons-Bold"/>
              </a:rPr>
              <a:t> Types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87433" cy="4297680"/>
          </a:xfrm>
        </p:spPr>
        <p:txBody>
          <a:bodyPr/>
          <a:lstStyle/>
          <a:p>
            <a:pPr marL="0" indent="0" fontAlgn="base">
              <a:lnSpc>
                <a:spcPct val="150000"/>
              </a:lnSpc>
              <a:spcAft>
                <a:spcPct val="0"/>
              </a:spcAft>
              <a:buNone/>
            </a:pPr>
            <a:r>
              <a:rPr lang="en-US" sz="2400" b="1" dirty="0"/>
              <a:t>The followings are reference type data types:</a:t>
            </a:r>
          </a:p>
          <a:p>
            <a:pPr marL="541338" indent="-541338" fontAlgn="base">
              <a:lnSpc>
                <a:spcPct val="150000"/>
              </a:lnSpc>
              <a:spcAft>
                <a:spcPct val="0"/>
              </a:spcAft>
            </a:pPr>
            <a:r>
              <a:rPr lang="en-US" sz="2400" dirty="0"/>
              <a:t>String</a:t>
            </a:r>
          </a:p>
          <a:p>
            <a:pPr marL="541338" indent="-541338" fontAlgn="base">
              <a:lnSpc>
                <a:spcPct val="150000"/>
              </a:lnSpc>
              <a:spcAft>
                <a:spcPct val="0"/>
              </a:spcAft>
            </a:pPr>
            <a:r>
              <a:rPr lang="en-US" sz="2400" dirty="0"/>
              <a:t>Arrays (even if their elements are value types)</a:t>
            </a:r>
          </a:p>
          <a:p>
            <a:pPr marL="541338" indent="-541338" fontAlgn="base">
              <a:lnSpc>
                <a:spcPct val="150000"/>
              </a:lnSpc>
              <a:spcAft>
                <a:spcPct val="0"/>
              </a:spcAft>
            </a:pPr>
            <a:r>
              <a:rPr lang="en-US" sz="2400" dirty="0"/>
              <a:t>Class</a:t>
            </a:r>
          </a:p>
          <a:p>
            <a:pPr marL="541338" indent="-541338" fontAlgn="base">
              <a:lnSpc>
                <a:spcPct val="150000"/>
              </a:lnSpc>
              <a:spcAft>
                <a:spcPct val="0"/>
              </a:spcAft>
            </a:pPr>
            <a:r>
              <a:rPr lang="en-US" sz="2400" dirty="0"/>
              <a:t>Delegate</a:t>
            </a:r>
            <a:br>
              <a:rPr lang="en-US" sz="2400" b="1" dirty="0">
                <a:highlight>
                  <a:srgbClr val="D1DEEC"/>
                </a:highlight>
              </a:rPr>
            </a:br>
            <a:endParaRPr lang="en-US" sz="2400" b="1" dirty="0">
              <a:highlight>
                <a:srgbClr val="D1DEEC"/>
              </a:highlight>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23797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677710" y="2836339"/>
            <a:ext cx="9121877" cy="1386388"/>
          </a:xfrm>
        </p:spPr>
        <p:txBody>
          <a:bodyPr/>
          <a:lstStyle/>
          <a:p>
            <a:r>
              <a:rPr lang="en-US" sz="6600" dirty="0"/>
              <a:t>Operators</a:t>
            </a:r>
            <a:endParaRPr lang="en-IN" sz="6600" dirty="0"/>
          </a:p>
        </p:txBody>
      </p:sp>
    </p:spTree>
    <p:extLst>
      <p:ext uri="{BB962C8B-B14F-4D97-AF65-F5344CB8AC3E}">
        <p14:creationId xmlns:p14="http://schemas.microsoft.com/office/powerpoint/2010/main" val="344991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Operators</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IN" sz="2400" dirty="0"/>
              <a:t>Special symbols that are used to perform specific operations and return a result.</a:t>
            </a:r>
          </a:p>
          <a:p>
            <a:pPr marL="541338" indent="-541338" fontAlgn="base">
              <a:lnSpc>
                <a:spcPct val="150000"/>
              </a:lnSpc>
              <a:spcAft>
                <a:spcPct val="0"/>
              </a:spcAft>
            </a:pPr>
            <a:r>
              <a:rPr lang="en-IN" sz="2400" dirty="0"/>
              <a:t>They are taken from other languages and behave as expected.</a:t>
            </a:r>
          </a:p>
          <a:p>
            <a:pPr marL="541338" indent="-541338" fontAlgn="base">
              <a:lnSpc>
                <a:spcPct val="150000"/>
              </a:lnSpc>
              <a:spcAft>
                <a:spcPct val="0"/>
              </a:spcAft>
            </a:pPr>
            <a:r>
              <a:rPr lang="en-IN" sz="2400" b="1" dirty="0"/>
              <a:t>They can be categorized into following groups:</a:t>
            </a:r>
          </a:p>
          <a:p>
            <a:pPr lvl="1" fontAlgn="base">
              <a:lnSpc>
                <a:spcPct val="150000"/>
              </a:lnSpc>
              <a:spcAft>
                <a:spcPct val="0"/>
              </a:spcAft>
              <a:buFont typeface="Courier New" panose="02070309020205020404" pitchFamily="49" charset="0"/>
              <a:buChar char="o"/>
            </a:pPr>
            <a:r>
              <a:rPr lang="en-IN" sz="2000" b="1" dirty="0">
                <a:highlight>
                  <a:srgbClr val="D1DEEC"/>
                </a:highlight>
              </a:rPr>
              <a:t> Assignment Operator</a:t>
            </a:r>
          </a:p>
          <a:p>
            <a:pPr lvl="1" fontAlgn="base">
              <a:lnSpc>
                <a:spcPct val="150000"/>
              </a:lnSpc>
              <a:spcAft>
                <a:spcPct val="0"/>
              </a:spcAft>
              <a:buFont typeface="Courier New" panose="02070309020205020404" pitchFamily="49" charset="0"/>
              <a:buChar char="o"/>
            </a:pPr>
            <a:r>
              <a:rPr lang="en-IN" sz="2000" b="1" dirty="0">
                <a:highlight>
                  <a:srgbClr val="D1DEEC"/>
                </a:highlight>
              </a:rPr>
              <a:t> Arithmetic Operator</a:t>
            </a:r>
          </a:p>
          <a:p>
            <a:pPr lvl="1" fontAlgn="base">
              <a:lnSpc>
                <a:spcPct val="150000"/>
              </a:lnSpc>
              <a:spcAft>
                <a:spcPct val="0"/>
              </a:spcAft>
              <a:buFont typeface="Courier New" panose="02070309020205020404" pitchFamily="49" charset="0"/>
              <a:buChar char="o"/>
            </a:pPr>
            <a:r>
              <a:rPr lang="en-IN" sz="2000" b="1" dirty="0">
                <a:highlight>
                  <a:srgbClr val="D1DEEC"/>
                </a:highlight>
              </a:rPr>
              <a:t> Relational Operator </a:t>
            </a:r>
          </a:p>
          <a:p>
            <a:pPr lvl="1" fontAlgn="base">
              <a:lnSpc>
                <a:spcPct val="150000"/>
              </a:lnSpc>
              <a:spcAft>
                <a:spcPct val="0"/>
              </a:spcAft>
              <a:buFont typeface="Courier New" panose="02070309020205020404" pitchFamily="49" charset="0"/>
              <a:buChar char="o"/>
            </a:pPr>
            <a:r>
              <a:rPr lang="en-IN" sz="2000" b="1" dirty="0">
                <a:highlight>
                  <a:srgbClr val="D1DEEC"/>
                </a:highlight>
              </a:rPr>
              <a:t> Logical Operator</a:t>
            </a:r>
          </a:p>
          <a:p>
            <a:pPr lvl="1" fontAlgn="base">
              <a:lnSpc>
                <a:spcPct val="150000"/>
              </a:lnSpc>
              <a:spcAft>
                <a:spcPct val="0"/>
              </a:spcAft>
              <a:buFont typeface="Courier New" panose="02070309020205020404" pitchFamily="49" charset="0"/>
              <a:buChar char="o"/>
            </a:pPr>
            <a:r>
              <a:rPr lang="en-IN" sz="2000" b="1" dirty="0">
                <a:highlight>
                  <a:srgbClr val="D1DEEC"/>
                </a:highlight>
              </a:rPr>
              <a:t> Unary Operator </a:t>
            </a:r>
          </a:p>
          <a:p>
            <a:pPr lvl="1" fontAlgn="base">
              <a:lnSpc>
                <a:spcPct val="150000"/>
              </a:lnSpc>
              <a:spcAft>
                <a:spcPct val="0"/>
              </a:spcAft>
              <a:buFont typeface="Courier New" panose="02070309020205020404" pitchFamily="49" charset="0"/>
              <a:buChar char="o"/>
            </a:pPr>
            <a:r>
              <a:rPr lang="en-IN" sz="2000" b="1" dirty="0">
                <a:highlight>
                  <a:srgbClr val="D1DEEC"/>
                </a:highlight>
              </a:rPr>
              <a:t>Ternary Operator</a:t>
            </a:r>
          </a:p>
          <a:p>
            <a:pPr lvl="1" fontAlgn="base">
              <a:lnSpc>
                <a:spcPct val="150000"/>
              </a:lnSpc>
              <a:spcAft>
                <a:spcPct val="0"/>
              </a:spcAft>
              <a:buFont typeface="Courier New" panose="02070309020205020404" pitchFamily="49" charset="0"/>
              <a:buChar char="o"/>
            </a:pPr>
            <a:r>
              <a:rPr lang="en-IN" sz="2000" b="1" dirty="0">
                <a:highlight>
                  <a:srgbClr val="D1DEEC"/>
                </a:highlight>
              </a:rPr>
              <a:t>Bitwise Operator </a:t>
            </a:r>
            <a:br>
              <a:rPr lang="en-US" sz="2400" b="1" dirty="0">
                <a:highlight>
                  <a:srgbClr val="D1DEEC"/>
                </a:highlight>
              </a:rPr>
            </a:br>
            <a:endParaRPr lang="en-US" sz="2400" b="1" dirty="0">
              <a:highlight>
                <a:srgbClr val="D1DEEC"/>
              </a:highlight>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22683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Assignment Operators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25</a:t>
            </a:fld>
            <a:endParaRPr lang="en-US" dirty="0"/>
          </a:p>
        </p:txBody>
      </p:sp>
      <p:graphicFrame>
        <p:nvGraphicFramePr>
          <p:cNvPr id="3" name="Table 2">
            <a:extLst>
              <a:ext uri="{FF2B5EF4-FFF2-40B4-BE49-F238E27FC236}">
                <a16:creationId xmlns:a16="http://schemas.microsoft.com/office/drawing/2014/main" id="{8299678E-9A38-AE01-032E-16A5FEBCA86B}"/>
              </a:ext>
            </a:extLst>
          </p:cNvPr>
          <p:cNvGraphicFramePr>
            <a:graphicFrameLocks noGrp="1"/>
          </p:cNvGraphicFramePr>
          <p:nvPr>
            <p:extLst>
              <p:ext uri="{D42A27DB-BD31-4B8C-83A1-F6EECF244321}">
                <p14:modId xmlns:p14="http://schemas.microsoft.com/office/powerpoint/2010/main" val="1071794563"/>
              </p:ext>
            </p:extLst>
          </p:nvPr>
        </p:nvGraphicFramePr>
        <p:xfrm>
          <a:off x="1473264" y="2457448"/>
          <a:ext cx="8909598" cy="3294816"/>
        </p:xfrm>
        <a:graphic>
          <a:graphicData uri="http://schemas.openxmlformats.org/drawingml/2006/table">
            <a:tbl>
              <a:tblPr/>
              <a:tblGrid>
                <a:gridCol w="1864532">
                  <a:extLst>
                    <a:ext uri="{9D8B030D-6E8A-4147-A177-3AD203B41FA5}">
                      <a16:colId xmlns:a16="http://schemas.microsoft.com/office/drawing/2014/main" val="896172590"/>
                    </a:ext>
                  </a:extLst>
                </a:gridCol>
                <a:gridCol w="3316002">
                  <a:extLst>
                    <a:ext uri="{9D8B030D-6E8A-4147-A177-3AD203B41FA5}">
                      <a16:colId xmlns:a16="http://schemas.microsoft.com/office/drawing/2014/main" val="2284718623"/>
                    </a:ext>
                  </a:extLst>
                </a:gridCol>
                <a:gridCol w="1864532">
                  <a:extLst>
                    <a:ext uri="{9D8B030D-6E8A-4147-A177-3AD203B41FA5}">
                      <a16:colId xmlns:a16="http://schemas.microsoft.com/office/drawing/2014/main" val="346539252"/>
                    </a:ext>
                  </a:extLst>
                </a:gridCol>
                <a:gridCol w="1864532">
                  <a:extLst>
                    <a:ext uri="{9D8B030D-6E8A-4147-A177-3AD203B41FA5}">
                      <a16:colId xmlns:a16="http://schemas.microsoft.com/office/drawing/2014/main" val="4110041100"/>
                    </a:ext>
                  </a:extLst>
                </a:gridCol>
              </a:tblGrid>
              <a:tr h="470688">
                <a:tc>
                  <a:txBody>
                    <a:bodyPr/>
                    <a:lstStyle/>
                    <a:p>
                      <a:pPr algn="l" fontAlgn="t"/>
                      <a:r>
                        <a:rPr lang="en-IN" sz="1800" b="1" kern="1200" dirty="0">
                          <a:solidFill>
                            <a:schemeClr val="tx1"/>
                          </a:solidFill>
                          <a:latin typeface="Cambria" panose="02040503050406030204" pitchFamily="18" charset="0"/>
                          <a:ea typeface="Cambria" panose="02040503050406030204" pitchFamily="18" charset="0"/>
                          <a:cs typeface="+mn-cs"/>
                        </a:rPr>
                        <a:t>Operator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kern="1200" dirty="0">
                          <a:solidFill>
                            <a:schemeClr val="tx1"/>
                          </a:solidFill>
                          <a:latin typeface="Cambria" panose="02040503050406030204" pitchFamily="18" charset="0"/>
                          <a:ea typeface="Cambria" panose="02040503050406030204" pitchFamily="18" charset="0"/>
                          <a:cs typeface="+mn-cs"/>
                        </a:rPr>
                        <a:t>Description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kern="1200" dirty="0">
                          <a:solidFill>
                            <a:schemeClr val="tx1"/>
                          </a:solidFill>
                          <a:latin typeface="Cambria" panose="02040503050406030204" pitchFamily="18" charset="0"/>
                          <a:ea typeface="Cambria" panose="02040503050406030204" pitchFamily="18" charset="0"/>
                          <a:cs typeface="+mn-cs"/>
                        </a:rPr>
                        <a:t>Example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kern="1200" dirty="0">
                          <a:solidFill>
                            <a:schemeClr val="tx1"/>
                          </a:solidFill>
                          <a:latin typeface="Cambria" panose="02040503050406030204" pitchFamily="18" charset="0"/>
                          <a:ea typeface="Cambria" panose="02040503050406030204" pitchFamily="18" charset="0"/>
                          <a:cs typeface="+mn-cs"/>
                        </a:rPr>
                        <a:t>Is The Same As</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37783720"/>
                  </a:ext>
                </a:extLst>
              </a:tr>
              <a:tr h="470688">
                <a:tc>
                  <a:txBody>
                    <a:bodyPr/>
                    <a:lstStyle/>
                    <a:p>
                      <a:pPr algn="ctr" fontAlgn="t"/>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Assign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2622300410"/>
                  </a:ext>
                </a:extLst>
              </a:tr>
              <a:tr h="470688">
                <a:tc>
                  <a:txBody>
                    <a:bodyPr/>
                    <a:lstStyle/>
                    <a:p>
                      <a:pPr algn="ctr" fontAlgn="t"/>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Add and assign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a:solidFill>
                            <a:schemeClr val="tx1"/>
                          </a:solidFill>
                          <a:latin typeface="Cambria" panose="02040503050406030204" pitchFamily="18" charset="0"/>
                          <a:ea typeface="Cambria" panose="02040503050406030204" pitchFamily="18" charset="0"/>
                          <a:cs typeface="+mn-cs"/>
                        </a:rPr>
                        <a:t>x = 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66982891"/>
                  </a:ext>
                </a:extLst>
              </a:tr>
              <a:tr h="470688">
                <a:tc>
                  <a:txBody>
                    <a:bodyPr/>
                    <a:lstStyle/>
                    <a:p>
                      <a:pPr algn="ctr" fontAlgn="t"/>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a:solidFill>
                            <a:schemeClr val="tx1"/>
                          </a:solidFill>
                          <a:latin typeface="Cambria" panose="02040503050406030204" pitchFamily="18" charset="0"/>
                          <a:ea typeface="Cambria" panose="02040503050406030204" pitchFamily="18" charset="0"/>
                          <a:cs typeface="+mn-cs"/>
                        </a:rPr>
                        <a:t>Subtract and assign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3074638971"/>
                  </a:ext>
                </a:extLst>
              </a:tr>
              <a:tr h="470688">
                <a:tc>
                  <a:txBody>
                    <a:bodyPr/>
                    <a:lstStyle/>
                    <a:p>
                      <a:pPr algn="ctr" fontAlgn="t"/>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Multiply and assign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0789479"/>
                  </a:ext>
                </a:extLst>
              </a:tr>
              <a:tr h="470688">
                <a:tc>
                  <a:txBody>
                    <a:bodyPr/>
                    <a:lstStyle/>
                    <a:p>
                      <a:pPr algn="ctr" fontAlgn="t"/>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Divide and assign quotient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830109694"/>
                  </a:ext>
                </a:extLst>
              </a:tr>
              <a:tr h="470688">
                <a:tc>
                  <a:txBody>
                    <a:bodyPr/>
                    <a:lstStyle/>
                    <a:p>
                      <a:pPr algn="ctr" fontAlgn="t"/>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Divide and assign modulus</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latin typeface="Cambria" panose="02040503050406030204" pitchFamily="18" charset="0"/>
                          <a:ea typeface="Cambria" panose="02040503050406030204" pitchFamily="18" charset="0"/>
                          <a:cs typeface="+mn-cs"/>
                        </a:rPr>
                        <a:t>x = 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17870688"/>
                  </a:ext>
                </a:extLst>
              </a:tr>
            </a:tbl>
          </a:graphicData>
        </a:graphic>
      </p:graphicFrame>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The assignment operators are used to assign values to variables.</a:t>
            </a:r>
            <a:br>
              <a:rPr lang="en-US" sz="2400" dirty="0"/>
            </a:br>
            <a:endParaRPr lang="en-US" sz="2400" dirty="0"/>
          </a:p>
        </p:txBody>
      </p:sp>
    </p:spTree>
    <p:extLst>
      <p:ext uri="{BB962C8B-B14F-4D97-AF65-F5344CB8AC3E}">
        <p14:creationId xmlns:p14="http://schemas.microsoft.com/office/powerpoint/2010/main" val="194386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Arithmetic Operators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Used to perform common arithmetical operations:</a:t>
            </a:r>
          </a:p>
          <a:p>
            <a:pPr marL="0" indent="0" fontAlgn="base">
              <a:lnSpc>
                <a:spcPct val="150000"/>
              </a:lnSpc>
              <a:spcAft>
                <a:spcPct val="0"/>
              </a:spcAft>
              <a:buNone/>
            </a:pPr>
            <a:r>
              <a:rPr lang="en-US" sz="2400" dirty="0"/>
              <a:t>	</a:t>
            </a:r>
            <a:r>
              <a:rPr lang="en-US" sz="2400" b="1" dirty="0"/>
              <a:t>- such as addition, subtraction, multiplication etc. </a:t>
            </a:r>
          </a:p>
        </p:txBody>
      </p:sp>
      <p:graphicFrame>
        <p:nvGraphicFramePr>
          <p:cNvPr id="4" name="Table 3">
            <a:extLst>
              <a:ext uri="{FF2B5EF4-FFF2-40B4-BE49-F238E27FC236}">
                <a16:creationId xmlns:a16="http://schemas.microsoft.com/office/drawing/2014/main" id="{EB351573-EF17-6BF9-EE85-BC5636AACB62}"/>
              </a:ext>
            </a:extLst>
          </p:cNvPr>
          <p:cNvGraphicFramePr>
            <a:graphicFrameLocks noGrp="1"/>
          </p:cNvGraphicFramePr>
          <p:nvPr>
            <p:extLst>
              <p:ext uri="{D42A27DB-BD31-4B8C-83A1-F6EECF244321}">
                <p14:modId xmlns:p14="http://schemas.microsoft.com/office/powerpoint/2010/main" val="1182351821"/>
              </p:ext>
            </p:extLst>
          </p:nvPr>
        </p:nvGraphicFramePr>
        <p:xfrm>
          <a:off x="1628665" y="2948543"/>
          <a:ext cx="9327957" cy="2985461"/>
        </p:xfrm>
        <a:graphic>
          <a:graphicData uri="http://schemas.openxmlformats.org/drawingml/2006/table">
            <a:tbl>
              <a:tblPr/>
              <a:tblGrid>
                <a:gridCol w="1806479">
                  <a:extLst>
                    <a:ext uri="{9D8B030D-6E8A-4147-A177-3AD203B41FA5}">
                      <a16:colId xmlns:a16="http://schemas.microsoft.com/office/drawing/2014/main" val="473765031"/>
                    </a:ext>
                  </a:extLst>
                </a:gridCol>
                <a:gridCol w="2061730">
                  <a:extLst>
                    <a:ext uri="{9D8B030D-6E8A-4147-A177-3AD203B41FA5}">
                      <a16:colId xmlns:a16="http://schemas.microsoft.com/office/drawing/2014/main" val="246142607"/>
                    </a:ext>
                  </a:extLst>
                </a:gridCol>
                <a:gridCol w="2068190">
                  <a:extLst>
                    <a:ext uri="{9D8B030D-6E8A-4147-A177-3AD203B41FA5}">
                      <a16:colId xmlns:a16="http://schemas.microsoft.com/office/drawing/2014/main" val="2378724996"/>
                    </a:ext>
                  </a:extLst>
                </a:gridCol>
                <a:gridCol w="3391558">
                  <a:extLst>
                    <a:ext uri="{9D8B030D-6E8A-4147-A177-3AD203B41FA5}">
                      <a16:colId xmlns:a16="http://schemas.microsoft.com/office/drawing/2014/main" val="3192353732"/>
                    </a:ext>
                  </a:extLst>
                </a:gridCol>
              </a:tblGrid>
              <a:tr h="481748">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Operator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Description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a:solidFill>
                            <a:schemeClr val="tx1"/>
                          </a:solidFill>
                          <a:latin typeface="Cambria" panose="02040503050406030204" pitchFamily="18" charset="0"/>
                          <a:ea typeface="Cambria" panose="02040503050406030204" pitchFamily="18" charset="0"/>
                          <a:cs typeface="+mn-cs"/>
                        </a:rPr>
                        <a:t>Example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a:solidFill>
                            <a:schemeClr val="tx1"/>
                          </a:solidFill>
                          <a:latin typeface="Cambria" panose="02040503050406030204" pitchFamily="18" charset="0"/>
                          <a:ea typeface="Cambria" panose="02040503050406030204" pitchFamily="18" charset="0"/>
                          <a:cs typeface="+mn-cs"/>
                        </a:rPr>
                        <a:t>Result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18888771"/>
                  </a:ext>
                </a:extLst>
              </a:tr>
              <a:tr h="481748">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Addition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b="0" kern="1200">
                          <a:solidFill>
                            <a:schemeClr val="tx1"/>
                          </a:solidFill>
                          <a:latin typeface="Cambria" panose="02040503050406030204" pitchFamily="18" charset="0"/>
                          <a:ea typeface="Cambria" panose="02040503050406030204" pitchFamily="18" charset="0"/>
                          <a:cs typeface="+mn-cs"/>
                        </a:rPr>
                        <a:t>Sum of x and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3366070675"/>
                  </a:ext>
                </a:extLst>
              </a:tr>
              <a:tr h="481748">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Subtraction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b="0" kern="1200" dirty="0">
                          <a:solidFill>
                            <a:schemeClr val="tx1"/>
                          </a:solidFill>
                          <a:latin typeface="Cambria" panose="02040503050406030204" pitchFamily="18" charset="0"/>
                          <a:ea typeface="Cambria" panose="02040503050406030204" pitchFamily="18" charset="0"/>
                          <a:cs typeface="+mn-cs"/>
                        </a:rPr>
                        <a:t>Difference of x and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41028877"/>
                  </a:ext>
                </a:extLst>
              </a:tr>
              <a:tr h="481748">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Multiplication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b="0" kern="120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b="0" kern="1200" dirty="0">
                          <a:solidFill>
                            <a:schemeClr val="tx1"/>
                          </a:solidFill>
                          <a:latin typeface="Cambria" panose="02040503050406030204" pitchFamily="18" charset="0"/>
                          <a:ea typeface="Cambria" panose="02040503050406030204" pitchFamily="18" charset="0"/>
                          <a:cs typeface="+mn-cs"/>
                        </a:rPr>
                        <a:t>Product of x and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551115554"/>
                  </a:ext>
                </a:extLst>
              </a:tr>
              <a:tr h="481748">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Division</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b="0" kern="1200" dirty="0">
                          <a:solidFill>
                            <a:schemeClr val="tx1"/>
                          </a:solidFill>
                          <a:latin typeface="Cambria" panose="02040503050406030204" pitchFamily="18" charset="0"/>
                          <a:ea typeface="Cambria" panose="02040503050406030204" pitchFamily="18" charset="0"/>
                          <a:cs typeface="+mn-cs"/>
                        </a:rPr>
                        <a:t>Quotient of x and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85094785"/>
                  </a:ext>
                </a:extLst>
              </a:tr>
              <a:tr h="57672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Modulus</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b="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b="0" kern="1200" dirty="0">
                          <a:solidFill>
                            <a:schemeClr val="tx1"/>
                          </a:solidFill>
                          <a:latin typeface="Cambria" panose="02040503050406030204" pitchFamily="18" charset="0"/>
                          <a:ea typeface="Cambria" panose="02040503050406030204" pitchFamily="18" charset="0"/>
                          <a:cs typeface="+mn-cs"/>
                        </a:rPr>
                        <a:t>Remainder of x divided by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571849931"/>
                  </a:ext>
                </a:extLst>
              </a:tr>
            </a:tbl>
          </a:graphicData>
        </a:graphic>
      </p:graphicFrame>
    </p:spTree>
    <p:extLst>
      <p:ext uri="{BB962C8B-B14F-4D97-AF65-F5344CB8AC3E}">
        <p14:creationId xmlns:p14="http://schemas.microsoft.com/office/powerpoint/2010/main" val="28986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Relational Operators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Used to compare two values in a Boolean fashion.</a:t>
            </a:r>
          </a:p>
        </p:txBody>
      </p:sp>
      <p:graphicFrame>
        <p:nvGraphicFramePr>
          <p:cNvPr id="3" name="Table 2">
            <a:extLst>
              <a:ext uri="{FF2B5EF4-FFF2-40B4-BE49-F238E27FC236}">
                <a16:creationId xmlns:a16="http://schemas.microsoft.com/office/drawing/2014/main" id="{CE91314F-352F-00EA-B329-E3DCE819D393}"/>
              </a:ext>
            </a:extLst>
          </p:cNvPr>
          <p:cNvGraphicFramePr>
            <a:graphicFrameLocks noGrp="1"/>
          </p:cNvGraphicFramePr>
          <p:nvPr>
            <p:extLst>
              <p:ext uri="{D42A27DB-BD31-4B8C-83A1-F6EECF244321}">
                <p14:modId xmlns:p14="http://schemas.microsoft.com/office/powerpoint/2010/main" val="514753881"/>
              </p:ext>
            </p:extLst>
          </p:nvPr>
        </p:nvGraphicFramePr>
        <p:xfrm>
          <a:off x="1016601" y="2344442"/>
          <a:ext cx="10375106" cy="3887099"/>
        </p:xfrm>
        <a:graphic>
          <a:graphicData uri="http://schemas.openxmlformats.org/drawingml/2006/table">
            <a:tbl>
              <a:tblPr/>
              <a:tblGrid>
                <a:gridCol w="1299372">
                  <a:extLst>
                    <a:ext uri="{9D8B030D-6E8A-4147-A177-3AD203B41FA5}">
                      <a16:colId xmlns:a16="http://schemas.microsoft.com/office/drawing/2014/main" val="1545082562"/>
                    </a:ext>
                  </a:extLst>
                </a:gridCol>
                <a:gridCol w="2718925">
                  <a:extLst>
                    <a:ext uri="{9D8B030D-6E8A-4147-A177-3AD203B41FA5}">
                      <a16:colId xmlns:a16="http://schemas.microsoft.com/office/drawing/2014/main" val="3445422988"/>
                    </a:ext>
                  </a:extLst>
                </a:gridCol>
                <a:gridCol w="1344739">
                  <a:extLst>
                    <a:ext uri="{9D8B030D-6E8A-4147-A177-3AD203B41FA5}">
                      <a16:colId xmlns:a16="http://schemas.microsoft.com/office/drawing/2014/main" val="1039090494"/>
                    </a:ext>
                  </a:extLst>
                </a:gridCol>
                <a:gridCol w="5012070">
                  <a:extLst>
                    <a:ext uri="{9D8B030D-6E8A-4147-A177-3AD203B41FA5}">
                      <a16:colId xmlns:a16="http://schemas.microsoft.com/office/drawing/2014/main" val="2737521407"/>
                    </a:ext>
                  </a:extLst>
                </a:gridCol>
              </a:tblGrid>
              <a:tr h="456080">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Operator</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Name</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Example</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Result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46749817"/>
                  </a:ext>
                </a:extLst>
              </a:tr>
              <a:tr h="320760">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Equal</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x ==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True if x is equal to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2240637236"/>
                  </a:ext>
                </a:extLst>
              </a:tr>
              <a:tr h="5914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Identical</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True if x is equal to y, and they are of the same </a:t>
                      </a:r>
                      <a:r>
                        <a:rPr lang="en-US" sz="1800" kern="1200">
                          <a:solidFill>
                            <a:schemeClr val="tx1"/>
                          </a:solidFill>
                          <a:latin typeface="Cambria" panose="02040503050406030204" pitchFamily="18" charset="0"/>
                          <a:ea typeface="Cambria" panose="02040503050406030204" pitchFamily="18" charset="0"/>
                          <a:cs typeface="+mn-cs"/>
                          <a:hlinkClick r:id="rId2">
                            <a:extLst>
                              <a:ext uri="{A12FA001-AC4F-418D-AE19-62706E023703}">
                                <ahyp:hlinkClr xmlns:ahyp="http://schemas.microsoft.com/office/drawing/2018/hyperlinkcolor" val="tx"/>
                              </a:ext>
                            </a:extLst>
                          </a:hlinkClick>
                        </a:rPr>
                        <a:t>type</a:t>
                      </a:r>
                      <a:endParaRPr lang="en-US" sz="1800" kern="1200">
                        <a:solidFill>
                          <a:schemeClr val="tx1"/>
                        </a:solidFill>
                        <a:latin typeface="Cambria" panose="02040503050406030204" pitchFamily="18" charset="0"/>
                        <a:ea typeface="Cambria" panose="02040503050406030204" pitchFamily="18" charset="0"/>
                        <a:cs typeface="+mn-cs"/>
                      </a:endParaRP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97022178"/>
                  </a:ext>
                </a:extLst>
              </a:tr>
              <a:tr h="402563">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Not equal</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True if x is not equal to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080313230"/>
                  </a:ext>
                </a:extLst>
              </a:tr>
              <a:tr h="438419">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Not identical</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x is not equal to y, or not of same type</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4932204"/>
                  </a:ext>
                </a:extLst>
              </a:tr>
              <a:tr h="320760">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&lt;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Less than</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&lt;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True if x is less than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842514960"/>
                  </a:ext>
                </a:extLst>
              </a:tr>
              <a:tr h="409957">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&gt;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Greater than</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&gt;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x is greater than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08400961"/>
                  </a:ext>
                </a:extLst>
              </a:tr>
              <a:tr h="456080">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&gt;=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Greater than or equal to</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x &gt;=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x is greater than or equal to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452677870"/>
                  </a:ext>
                </a:extLst>
              </a:tr>
              <a:tr h="456080">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&lt;=</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Less than or equal to</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x &lt;=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x is less than or equal to y</a:t>
                      </a:r>
                    </a:p>
                  </a:txBody>
                  <a:tcPr marL="35550" marR="35550" marT="28440" marB="2844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34930578"/>
                  </a:ext>
                </a:extLst>
              </a:tr>
            </a:tbl>
          </a:graphicData>
        </a:graphic>
      </p:graphicFrame>
    </p:spTree>
    <p:extLst>
      <p:ext uri="{BB962C8B-B14F-4D97-AF65-F5344CB8AC3E}">
        <p14:creationId xmlns:p14="http://schemas.microsoft.com/office/powerpoint/2010/main" val="63460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Logical Operators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28</a:t>
            </a:fld>
            <a:endParaRPr lang="en-US" dirty="0"/>
          </a:p>
        </p:txBody>
      </p:sp>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Typically used to combine conditional statements.</a:t>
            </a:r>
          </a:p>
        </p:txBody>
      </p:sp>
      <p:graphicFrame>
        <p:nvGraphicFramePr>
          <p:cNvPr id="4" name="Table 3">
            <a:extLst>
              <a:ext uri="{FF2B5EF4-FFF2-40B4-BE49-F238E27FC236}">
                <a16:creationId xmlns:a16="http://schemas.microsoft.com/office/drawing/2014/main" id="{C2096AB5-088A-6CC1-F930-BEBE9ECF3480}"/>
              </a:ext>
            </a:extLst>
          </p:cNvPr>
          <p:cNvGraphicFramePr>
            <a:graphicFrameLocks noGrp="1"/>
          </p:cNvGraphicFramePr>
          <p:nvPr>
            <p:extLst>
              <p:ext uri="{D42A27DB-BD31-4B8C-83A1-F6EECF244321}">
                <p14:modId xmlns:p14="http://schemas.microsoft.com/office/powerpoint/2010/main" val="201311987"/>
              </p:ext>
            </p:extLst>
          </p:nvPr>
        </p:nvGraphicFramePr>
        <p:xfrm>
          <a:off x="1480258" y="2670977"/>
          <a:ext cx="9231484" cy="2078004"/>
        </p:xfrm>
        <a:graphic>
          <a:graphicData uri="http://schemas.openxmlformats.org/drawingml/2006/table">
            <a:tbl>
              <a:tblPr/>
              <a:tblGrid>
                <a:gridCol w="1726817">
                  <a:extLst>
                    <a:ext uri="{9D8B030D-6E8A-4147-A177-3AD203B41FA5}">
                      <a16:colId xmlns:a16="http://schemas.microsoft.com/office/drawing/2014/main" val="1055993827"/>
                    </a:ext>
                  </a:extLst>
                </a:gridCol>
                <a:gridCol w="1566326">
                  <a:extLst>
                    <a:ext uri="{9D8B030D-6E8A-4147-A177-3AD203B41FA5}">
                      <a16:colId xmlns:a16="http://schemas.microsoft.com/office/drawing/2014/main" val="1010186359"/>
                    </a:ext>
                  </a:extLst>
                </a:gridCol>
                <a:gridCol w="1910153">
                  <a:extLst>
                    <a:ext uri="{9D8B030D-6E8A-4147-A177-3AD203B41FA5}">
                      <a16:colId xmlns:a16="http://schemas.microsoft.com/office/drawing/2014/main" val="2191945533"/>
                    </a:ext>
                  </a:extLst>
                </a:gridCol>
                <a:gridCol w="4028188">
                  <a:extLst>
                    <a:ext uri="{9D8B030D-6E8A-4147-A177-3AD203B41FA5}">
                      <a16:colId xmlns:a16="http://schemas.microsoft.com/office/drawing/2014/main" val="545368538"/>
                    </a:ext>
                  </a:extLst>
                </a:gridCol>
              </a:tblGrid>
              <a:tr h="519501">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Operator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Name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Example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Result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37380511"/>
                  </a:ext>
                </a:extLst>
              </a:tr>
              <a:tr h="5195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&amp;&amp;</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And</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&amp;&amp;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both x and y are true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2061355607"/>
                  </a:ext>
                </a:extLst>
              </a:tr>
              <a:tr h="5195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 || y</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either x or y is true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44252920"/>
                  </a:ext>
                </a:extLst>
              </a:tr>
              <a:tr h="5195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Not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True if x is not true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782710712"/>
                  </a:ext>
                </a:extLst>
              </a:tr>
            </a:tbl>
          </a:graphicData>
        </a:graphic>
      </p:graphicFrame>
    </p:spTree>
    <p:extLst>
      <p:ext uri="{BB962C8B-B14F-4D97-AF65-F5344CB8AC3E}">
        <p14:creationId xmlns:p14="http://schemas.microsoft.com/office/powerpoint/2010/main" val="30358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Unary Operators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8" y="1454584"/>
            <a:ext cx="11287433" cy="4297680"/>
          </a:xfrm>
        </p:spPr>
        <p:txBody>
          <a:bodyPr/>
          <a:lstStyle/>
          <a:p>
            <a:pPr marL="541338" indent="-541338" fontAlgn="base">
              <a:lnSpc>
                <a:spcPct val="150000"/>
              </a:lnSpc>
              <a:spcAft>
                <a:spcPct val="0"/>
              </a:spcAft>
            </a:pPr>
            <a:r>
              <a:rPr lang="en-US" sz="2400" dirty="0"/>
              <a:t>Unlike other operators, the unary operates on a single operand.</a:t>
            </a:r>
          </a:p>
        </p:txBody>
      </p:sp>
      <p:graphicFrame>
        <p:nvGraphicFramePr>
          <p:cNvPr id="3" name="Table 2">
            <a:extLst>
              <a:ext uri="{FF2B5EF4-FFF2-40B4-BE49-F238E27FC236}">
                <a16:creationId xmlns:a16="http://schemas.microsoft.com/office/drawing/2014/main" id="{80E792F7-BC32-FA09-4101-8537488BCD19}"/>
              </a:ext>
            </a:extLst>
          </p:cNvPr>
          <p:cNvGraphicFramePr>
            <a:graphicFrameLocks noGrp="1"/>
          </p:cNvGraphicFramePr>
          <p:nvPr>
            <p:extLst>
              <p:ext uri="{D42A27DB-BD31-4B8C-83A1-F6EECF244321}">
                <p14:modId xmlns:p14="http://schemas.microsoft.com/office/powerpoint/2010/main" val="3605349801"/>
              </p:ext>
            </p:extLst>
          </p:nvPr>
        </p:nvGraphicFramePr>
        <p:xfrm>
          <a:off x="1493704" y="2694705"/>
          <a:ext cx="9204592" cy="2467230"/>
        </p:xfrm>
        <a:graphic>
          <a:graphicData uri="http://schemas.openxmlformats.org/drawingml/2006/table">
            <a:tbl>
              <a:tblPr/>
              <a:tblGrid>
                <a:gridCol w="2045535">
                  <a:extLst>
                    <a:ext uri="{9D8B030D-6E8A-4147-A177-3AD203B41FA5}">
                      <a16:colId xmlns:a16="http://schemas.microsoft.com/office/drawing/2014/main" val="433940752"/>
                    </a:ext>
                  </a:extLst>
                </a:gridCol>
                <a:gridCol w="2222100">
                  <a:extLst>
                    <a:ext uri="{9D8B030D-6E8A-4147-A177-3AD203B41FA5}">
                      <a16:colId xmlns:a16="http://schemas.microsoft.com/office/drawing/2014/main" val="3608648556"/>
                    </a:ext>
                  </a:extLst>
                </a:gridCol>
                <a:gridCol w="4936957">
                  <a:extLst>
                    <a:ext uri="{9D8B030D-6E8A-4147-A177-3AD203B41FA5}">
                      <a16:colId xmlns:a16="http://schemas.microsoft.com/office/drawing/2014/main" val="4261259675"/>
                    </a:ext>
                  </a:extLst>
                </a:gridCol>
              </a:tblGrid>
              <a:tr h="493446">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Operator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Name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Effect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39187287"/>
                  </a:ext>
                </a:extLst>
              </a:tr>
              <a:tr h="493446">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Pre-increment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a:solidFill>
                            <a:schemeClr val="tx1"/>
                          </a:solidFill>
                          <a:latin typeface="Cambria" panose="02040503050406030204" pitchFamily="18" charset="0"/>
                          <a:ea typeface="Cambria" panose="02040503050406030204" pitchFamily="18" charset="0"/>
                          <a:cs typeface="+mn-cs"/>
                        </a:rPr>
                        <a:t>Increments x by one, then returns 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651635708"/>
                  </a:ext>
                </a:extLst>
              </a:tr>
              <a:tr h="493446">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Post-increment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Returns x, then increments x by one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76385405"/>
                  </a:ext>
                </a:extLst>
              </a:tr>
              <a:tr h="493446">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a:solidFill>
                            <a:schemeClr val="tx1"/>
                          </a:solidFill>
                          <a:latin typeface="Cambria" panose="02040503050406030204" pitchFamily="18" charset="0"/>
                          <a:ea typeface="Cambria" panose="02040503050406030204" pitchFamily="18" charset="0"/>
                          <a:cs typeface="+mn-cs"/>
                        </a:rPr>
                        <a:t>Pre-decrement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Decrements x by one, then returns 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755689643"/>
                  </a:ext>
                </a:extLst>
              </a:tr>
              <a:tr h="493446">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x--</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Post-decrement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Returns x, then decrements x by one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23133211"/>
                  </a:ext>
                </a:extLst>
              </a:tr>
            </a:tbl>
          </a:graphicData>
        </a:graphic>
      </p:graphicFrame>
    </p:spTree>
    <p:extLst>
      <p:ext uri="{BB962C8B-B14F-4D97-AF65-F5344CB8AC3E}">
        <p14:creationId xmlns:p14="http://schemas.microsoft.com/office/powerpoint/2010/main" val="37267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Introducing C#</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822803" cy="4297680"/>
          </a:xfrm>
        </p:spPr>
        <p:txBody>
          <a:bodyPr/>
          <a:lstStyle/>
          <a:p>
            <a:pPr marL="541338" indent="-541338">
              <a:lnSpc>
                <a:spcPct val="150000"/>
              </a:lnSpc>
            </a:pPr>
            <a:r>
              <a:rPr lang="en-US" sz="2400" dirty="0"/>
              <a:t>An object-oriented programming language developed by Microsoft</a:t>
            </a:r>
          </a:p>
          <a:p>
            <a:pPr marL="541338" indent="-541338">
              <a:lnSpc>
                <a:spcPct val="150000"/>
              </a:lnSpc>
            </a:pPr>
            <a:r>
              <a:rPr lang="en-US" sz="2400" dirty="0"/>
              <a:t>Introduced in 2002 by .NET Foundation.</a:t>
            </a:r>
          </a:p>
          <a:p>
            <a:pPr marL="541338" indent="-541338">
              <a:lnSpc>
                <a:spcPct val="150000"/>
              </a:lnSpc>
            </a:pPr>
            <a:r>
              <a:rPr lang="en-US" sz="2400" dirty="0"/>
              <a:t>Familiar syntax for C/C++ and Java developers</a:t>
            </a:r>
          </a:p>
          <a:p>
            <a:pPr marL="541338" indent="-541338">
              <a:lnSpc>
                <a:spcPct val="150000"/>
              </a:lnSpc>
            </a:pPr>
            <a:r>
              <a:rPr lang="en-US" sz="2400" dirty="0"/>
              <a:t>Used for developing web application, windows application, mobile apps and games etc.</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a:t>
            </a:fld>
            <a:endParaRPr lang="en-US" dirty="0"/>
          </a:p>
        </p:txBody>
      </p:sp>
      <p:pic>
        <p:nvPicPr>
          <p:cNvPr id="3074" name="Picture 2">
            <a:extLst>
              <a:ext uri="{FF2B5EF4-FFF2-40B4-BE49-F238E27FC236}">
                <a16:creationId xmlns:a16="http://schemas.microsoft.com/office/drawing/2014/main" id="{25571655-2C4B-768E-F788-A14A1C394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691" y="4080387"/>
            <a:ext cx="1911640" cy="21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3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wipe(down)">
                                      <p:cBhvr>
                                        <p:cTn id="2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Bitwise</a:t>
            </a:r>
            <a:r>
              <a:rPr lang="en-US" sz="4800" b="1" dirty="0">
                <a:solidFill>
                  <a:srgbClr val="120E23"/>
                </a:solidFill>
                <a:latin typeface="Cambria" panose="02040503050406030204" pitchFamily="18" charset="0"/>
                <a:ea typeface="Cambria" panose="02040503050406030204" pitchFamily="18" charset="0"/>
                <a:cs typeface="NIBWCM+PSTTCommons-Bold"/>
              </a:rPr>
              <a:t> Operators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30</a:t>
            </a:fld>
            <a:endParaRPr lang="en-US" dirty="0"/>
          </a:p>
        </p:txBody>
      </p:sp>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9" y="1454584"/>
            <a:ext cx="11200380" cy="4297680"/>
          </a:xfrm>
        </p:spPr>
        <p:txBody>
          <a:bodyPr/>
          <a:lstStyle/>
          <a:p>
            <a:pPr marL="541338" indent="-541338" fontAlgn="base">
              <a:lnSpc>
                <a:spcPct val="150000"/>
              </a:lnSpc>
              <a:spcAft>
                <a:spcPct val="0"/>
              </a:spcAft>
            </a:pPr>
            <a:r>
              <a:rPr lang="en-US" sz="2400" dirty="0"/>
              <a:t>Used to perform bit manipulation operations.</a:t>
            </a:r>
            <a:br>
              <a:rPr lang="en-US" sz="2400" dirty="0"/>
            </a:br>
            <a:endParaRPr lang="en-US" sz="2400" dirty="0"/>
          </a:p>
        </p:txBody>
      </p:sp>
      <p:graphicFrame>
        <p:nvGraphicFramePr>
          <p:cNvPr id="4" name="Table 3">
            <a:extLst>
              <a:ext uri="{FF2B5EF4-FFF2-40B4-BE49-F238E27FC236}">
                <a16:creationId xmlns:a16="http://schemas.microsoft.com/office/drawing/2014/main" id="{C2096AB5-088A-6CC1-F930-BEBE9ECF3480}"/>
              </a:ext>
            </a:extLst>
          </p:cNvPr>
          <p:cNvGraphicFramePr>
            <a:graphicFrameLocks noGrp="1"/>
          </p:cNvGraphicFramePr>
          <p:nvPr>
            <p:extLst>
              <p:ext uri="{D42A27DB-BD31-4B8C-83A1-F6EECF244321}">
                <p14:modId xmlns:p14="http://schemas.microsoft.com/office/powerpoint/2010/main" val="3979824182"/>
              </p:ext>
            </p:extLst>
          </p:nvPr>
        </p:nvGraphicFramePr>
        <p:xfrm>
          <a:off x="1490090" y="2454667"/>
          <a:ext cx="8932103" cy="3636507"/>
        </p:xfrm>
        <a:graphic>
          <a:graphicData uri="http://schemas.openxmlformats.org/drawingml/2006/table">
            <a:tbl>
              <a:tblPr/>
              <a:tblGrid>
                <a:gridCol w="3029370">
                  <a:extLst>
                    <a:ext uri="{9D8B030D-6E8A-4147-A177-3AD203B41FA5}">
                      <a16:colId xmlns:a16="http://schemas.microsoft.com/office/drawing/2014/main" val="1055993827"/>
                    </a:ext>
                  </a:extLst>
                </a:gridCol>
                <a:gridCol w="5902733">
                  <a:extLst>
                    <a:ext uri="{9D8B030D-6E8A-4147-A177-3AD203B41FA5}">
                      <a16:colId xmlns:a16="http://schemas.microsoft.com/office/drawing/2014/main" val="1010186359"/>
                    </a:ext>
                  </a:extLst>
                </a:gridCol>
              </a:tblGrid>
              <a:tr h="5195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Operator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Name</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37380511"/>
                  </a:ext>
                </a:extLst>
              </a:tr>
              <a:tr h="5195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kern="1200" dirty="0">
                          <a:solidFill>
                            <a:schemeClr val="tx1"/>
                          </a:solidFill>
                          <a:latin typeface="Cambria" panose="02040503050406030204" pitchFamily="18" charset="0"/>
                          <a:ea typeface="Cambria" panose="02040503050406030204" pitchFamily="18" charset="0"/>
                          <a:cs typeface="+mn-cs"/>
                        </a:rPr>
                        <a:t>Bitwise Complement</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2061355607"/>
                  </a:ext>
                </a:extLst>
              </a:tr>
              <a:tr h="519501">
                <a:tc>
                  <a:txBody>
                    <a:bodyPr/>
                    <a:lstStyle/>
                    <a:p>
                      <a:pPr marL="0" algn="ctr" defTabSz="914400" rtl="0" eaLnBrk="1" fontAlgn="t" latinLnBrk="0" hangingPunct="1"/>
                      <a:r>
                        <a:rPr lang="en-IN" sz="1800" b="1" kern="1200" dirty="0">
                          <a:solidFill>
                            <a:schemeClr val="tx1"/>
                          </a:solidFill>
                          <a:latin typeface="Cambria" panose="02040503050406030204" pitchFamily="18" charset="0"/>
                          <a:ea typeface="Cambria" panose="02040503050406030204" pitchFamily="18" charset="0"/>
                          <a:cs typeface="+mn-cs"/>
                        </a:rPr>
                        <a:t>&amp;</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kern="1200" dirty="0">
                          <a:solidFill>
                            <a:schemeClr val="tx1"/>
                          </a:solidFill>
                          <a:latin typeface="Cambria" panose="02040503050406030204" pitchFamily="18" charset="0"/>
                          <a:ea typeface="Cambria" panose="02040503050406030204" pitchFamily="18" charset="0"/>
                          <a:cs typeface="+mn-cs"/>
                        </a:rPr>
                        <a:t>Bitwise AND</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44252920"/>
                  </a:ext>
                </a:extLst>
              </a:tr>
              <a:tr h="519501">
                <a:tc>
                  <a:txBody>
                    <a:bodyPr/>
                    <a:lstStyle/>
                    <a:p>
                      <a:pPr marL="0" algn="ctr" defTabSz="914400" rtl="0" eaLnBrk="1" fontAlgn="t" latinLnBrk="0" hangingPunct="1"/>
                      <a:r>
                        <a:rPr lang="en-US" sz="1800" b="1" kern="1200" dirty="0">
                          <a:solidFill>
                            <a:schemeClr val="tx1"/>
                          </a:solidFill>
                          <a:latin typeface="Cambria" panose="02040503050406030204" pitchFamily="18" charset="0"/>
                          <a:ea typeface="Cambria" panose="02040503050406030204" pitchFamily="18" charset="0"/>
                          <a:cs typeface="+mn-cs"/>
                        </a:rPr>
                        <a:t>|</a:t>
                      </a:r>
                      <a:endParaRPr lang="en-IN" sz="1800" b="1"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IN" sz="1800" kern="1200" dirty="0">
                          <a:solidFill>
                            <a:schemeClr val="tx1"/>
                          </a:solidFill>
                          <a:latin typeface="Cambria" panose="02040503050406030204" pitchFamily="18" charset="0"/>
                          <a:ea typeface="Cambria" panose="02040503050406030204" pitchFamily="18" charset="0"/>
                          <a:cs typeface="+mn-cs"/>
                        </a:rPr>
                        <a:t>Bitwise OR</a:t>
                      </a: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782710712"/>
                  </a:ext>
                </a:extLst>
              </a:tr>
              <a:tr h="519501">
                <a:tc>
                  <a:txBody>
                    <a:bodyPr/>
                    <a:lstStyle/>
                    <a:p>
                      <a:pPr marL="0" algn="ctr" defTabSz="914400" rtl="0" eaLnBrk="1" fontAlgn="t" latinLnBrk="0" hangingPunct="1"/>
                      <a:r>
                        <a:rPr lang="en-US" sz="1800" b="1" kern="1200" dirty="0">
                          <a:solidFill>
                            <a:schemeClr val="tx1"/>
                          </a:solidFill>
                          <a:latin typeface="Cambria" panose="02040503050406030204" pitchFamily="18" charset="0"/>
                          <a:ea typeface="Cambria" panose="02040503050406030204" pitchFamily="18" charset="0"/>
                          <a:cs typeface="+mn-cs"/>
                        </a:rPr>
                        <a:t>^</a:t>
                      </a:r>
                      <a:endParaRPr lang="en-IN" sz="1800" b="1"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Bitwise Exclusive OR</a:t>
                      </a:r>
                      <a:endParaRPr lang="en-IN" sz="1800"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2510808030"/>
                  </a:ext>
                </a:extLst>
              </a:tr>
              <a:tr h="519501">
                <a:tc>
                  <a:txBody>
                    <a:bodyPr/>
                    <a:lstStyle/>
                    <a:p>
                      <a:pPr marL="0" algn="ctr" defTabSz="914400" rtl="0" eaLnBrk="1" fontAlgn="t" latinLnBrk="0" hangingPunct="1"/>
                      <a:r>
                        <a:rPr lang="en-US" sz="1800" b="1" kern="1200" dirty="0">
                          <a:solidFill>
                            <a:schemeClr val="tx1"/>
                          </a:solidFill>
                          <a:latin typeface="Cambria" panose="02040503050406030204" pitchFamily="18" charset="0"/>
                          <a:ea typeface="Cambria" panose="02040503050406030204" pitchFamily="18" charset="0"/>
                          <a:cs typeface="+mn-cs"/>
                        </a:rPr>
                        <a:t>&lt;&lt;</a:t>
                      </a:r>
                      <a:endParaRPr lang="en-IN" sz="1800" b="1"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Bitwise Left Shift </a:t>
                      </a:r>
                      <a:endParaRPr lang="en-IN" sz="1800"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425500114"/>
                  </a:ext>
                </a:extLst>
              </a:tr>
              <a:tr h="519501">
                <a:tc>
                  <a:txBody>
                    <a:bodyPr/>
                    <a:lstStyle/>
                    <a:p>
                      <a:pPr marL="0" algn="ctr" defTabSz="914400" rtl="0" eaLnBrk="1" fontAlgn="t" latinLnBrk="0" hangingPunct="1"/>
                      <a:r>
                        <a:rPr lang="en-US" sz="1800" b="1" kern="1200" dirty="0">
                          <a:solidFill>
                            <a:schemeClr val="tx1"/>
                          </a:solidFill>
                          <a:latin typeface="Cambria" panose="02040503050406030204" pitchFamily="18" charset="0"/>
                          <a:ea typeface="Cambria" panose="02040503050406030204" pitchFamily="18" charset="0"/>
                          <a:cs typeface="+mn-cs"/>
                        </a:rPr>
                        <a:t>&gt;&gt;</a:t>
                      </a:r>
                      <a:endParaRPr lang="en-IN" sz="1800" b="1"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tc>
                  <a:txBody>
                    <a:bodyPr/>
                    <a:lstStyle/>
                    <a:p>
                      <a:pPr marL="0" algn="l" defTabSz="914400" rtl="0" eaLnBrk="1" fontAlgn="t" latinLnBrk="0" hangingPunct="1"/>
                      <a:r>
                        <a:rPr lang="en-US" sz="1800" kern="1200" dirty="0">
                          <a:solidFill>
                            <a:schemeClr val="tx1"/>
                          </a:solidFill>
                          <a:latin typeface="Cambria" panose="02040503050406030204" pitchFamily="18" charset="0"/>
                          <a:ea typeface="Cambria" panose="02040503050406030204" pitchFamily="18" charset="0"/>
                          <a:cs typeface="+mn-cs"/>
                        </a:rPr>
                        <a:t>Bitwise Right Shift</a:t>
                      </a:r>
                      <a:endParaRPr lang="en-IN" sz="1800" kern="1200" dirty="0">
                        <a:solidFill>
                          <a:schemeClr val="tx1"/>
                        </a:solidFill>
                        <a:latin typeface="Cambria" panose="02040503050406030204" pitchFamily="18" charset="0"/>
                        <a:ea typeface="Cambria" panose="02040503050406030204" pitchFamily="18" charset="0"/>
                        <a:cs typeface="+mn-cs"/>
                      </a:endParaRPr>
                    </a:p>
                  </a:txBody>
                  <a:tcPr marL="63500" marR="63500" marT="50800" marB="50800">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29714837"/>
                  </a:ext>
                </a:extLst>
              </a:tr>
            </a:tbl>
          </a:graphicData>
        </a:graphic>
      </p:graphicFrame>
    </p:spTree>
    <p:extLst>
      <p:ext uri="{BB962C8B-B14F-4D97-AF65-F5344CB8AC3E}">
        <p14:creationId xmlns:p14="http://schemas.microsoft.com/office/powerpoint/2010/main" val="415535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Ternary</a:t>
            </a:r>
            <a:r>
              <a:rPr lang="en-US" sz="4800" b="1" dirty="0">
                <a:solidFill>
                  <a:srgbClr val="120E23"/>
                </a:solidFill>
                <a:latin typeface="Cambria" panose="02040503050406030204" pitchFamily="18" charset="0"/>
                <a:ea typeface="Cambria" panose="02040503050406030204" pitchFamily="18" charset="0"/>
                <a:cs typeface="NIBWCM+PSTTCommons-Bold"/>
              </a:rPr>
              <a:t> Operator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31</a:t>
            </a:fld>
            <a:endParaRPr lang="en-US" dirty="0"/>
          </a:p>
        </p:txBody>
      </p:sp>
      <p:sp>
        <p:nvSpPr>
          <p:cNvPr id="8" name="Content Placeholder 2">
            <a:extLst>
              <a:ext uri="{FF2B5EF4-FFF2-40B4-BE49-F238E27FC236}">
                <a16:creationId xmlns:a16="http://schemas.microsoft.com/office/drawing/2014/main" id="{47A2508A-1667-1BD8-FE48-F915360E5CEB}"/>
              </a:ext>
            </a:extLst>
          </p:cNvPr>
          <p:cNvSpPr>
            <a:spLocks noGrp="1"/>
          </p:cNvSpPr>
          <p:nvPr>
            <p:ph sz="quarter" idx="13"/>
          </p:nvPr>
        </p:nvSpPr>
        <p:spPr>
          <a:xfrm>
            <a:off x="648929" y="1454584"/>
            <a:ext cx="11200380" cy="4297680"/>
          </a:xfrm>
        </p:spPr>
        <p:txBody>
          <a:bodyPr/>
          <a:lstStyle/>
          <a:p>
            <a:pPr marL="541338" indent="-541338" fontAlgn="base">
              <a:lnSpc>
                <a:spcPct val="150000"/>
              </a:lnSpc>
              <a:spcAft>
                <a:spcPct val="0"/>
              </a:spcAft>
            </a:pPr>
            <a:r>
              <a:rPr lang="en-US" sz="2400" dirty="0"/>
              <a:t>Operates on a conditional expression that returns a Boolean value. </a:t>
            </a:r>
          </a:p>
          <a:p>
            <a:pPr marL="541338" indent="-541338" fontAlgn="base">
              <a:lnSpc>
                <a:spcPct val="150000"/>
              </a:lnSpc>
              <a:spcAft>
                <a:spcPct val="0"/>
              </a:spcAft>
            </a:pPr>
            <a:r>
              <a:rPr lang="en-US" sz="2400" dirty="0"/>
              <a:t>If the conditional expression is true then the first expression would be evaluated</a:t>
            </a:r>
          </a:p>
          <a:p>
            <a:pPr marL="541338" indent="-541338" fontAlgn="base">
              <a:lnSpc>
                <a:spcPct val="150000"/>
              </a:lnSpc>
              <a:spcAft>
                <a:spcPct val="0"/>
              </a:spcAft>
            </a:pPr>
            <a:r>
              <a:rPr lang="en-US" sz="2400" dirty="0"/>
              <a:t>Otherwise the second expression would be evaluated. </a:t>
            </a:r>
          </a:p>
        </p:txBody>
      </p:sp>
      <p:pic>
        <p:nvPicPr>
          <p:cNvPr id="6" name="Picture 5">
            <a:extLst>
              <a:ext uri="{FF2B5EF4-FFF2-40B4-BE49-F238E27FC236}">
                <a16:creationId xmlns:a16="http://schemas.microsoft.com/office/drawing/2014/main" id="{6D18E36C-3474-EAD5-CD9F-06244E424A97}"/>
              </a:ext>
            </a:extLst>
          </p:cNvPr>
          <p:cNvPicPr>
            <a:picLocks noChangeAspect="1"/>
          </p:cNvPicPr>
          <p:nvPr/>
        </p:nvPicPr>
        <p:blipFill>
          <a:blip r:embed="rId2"/>
          <a:stretch>
            <a:fillRect/>
          </a:stretch>
        </p:blipFill>
        <p:spPr>
          <a:xfrm>
            <a:off x="1320595" y="3288583"/>
            <a:ext cx="6427224" cy="1544664"/>
          </a:xfrm>
          <a:prstGeom prst="rect">
            <a:avLst/>
          </a:prstGeom>
        </p:spPr>
      </p:pic>
    </p:spTree>
    <p:extLst>
      <p:ext uri="{BB962C8B-B14F-4D97-AF65-F5344CB8AC3E}">
        <p14:creationId xmlns:p14="http://schemas.microsoft.com/office/powerpoint/2010/main" val="36910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Operator Precedence</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32</a:t>
            </a:fld>
            <a:endParaRPr lang="en-US" dirty="0"/>
          </a:p>
        </p:txBody>
      </p:sp>
      <p:graphicFrame>
        <p:nvGraphicFramePr>
          <p:cNvPr id="7" name="Object 6">
            <a:extLst>
              <a:ext uri="{FF2B5EF4-FFF2-40B4-BE49-F238E27FC236}">
                <a16:creationId xmlns:a16="http://schemas.microsoft.com/office/drawing/2014/main" id="{A943F61D-7618-DEC6-8B03-B1832D16503E}"/>
              </a:ext>
            </a:extLst>
          </p:cNvPr>
          <p:cNvGraphicFramePr>
            <a:graphicFrameLocks noChangeAspect="1"/>
          </p:cNvGraphicFramePr>
          <p:nvPr>
            <p:extLst>
              <p:ext uri="{D42A27DB-BD31-4B8C-83A1-F6EECF244321}">
                <p14:modId xmlns:p14="http://schemas.microsoft.com/office/powerpoint/2010/main" val="1609579421"/>
              </p:ext>
            </p:extLst>
          </p:nvPr>
        </p:nvGraphicFramePr>
        <p:xfrm>
          <a:off x="1981157" y="1480918"/>
          <a:ext cx="8669624" cy="5259716"/>
        </p:xfrm>
        <a:graphic>
          <a:graphicData uri="http://schemas.openxmlformats.org/presentationml/2006/ole">
            <mc:AlternateContent xmlns:mc="http://schemas.openxmlformats.org/markup-compatibility/2006">
              <mc:Choice xmlns:v="urn:schemas-microsoft-com:vml" Requires="v">
                <p:oleObj name="Document" r:id="rId2" imgW="6397837" imgH="3898261" progId="Word.Document.12">
                  <p:embed/>
                </p:oleObj>
              </mc:Choice>
              <mc:Fallback>
                <p:oleObj name="Document" r:id="rId2" imgW="6397837" imgH="3898261" progId="Word.Document.12">
                  <p:embed/>
                  <p:pic>
                    <p:nvPicPr>
                      <p:cNvPr id="14" name="Object 13">
                        <a:extLst>
                          <a:ext uri="{FF2B5EF4-FFF2-40B4-BE49-F238E27FC236}">
                            <a16:creationId xmlns:a16="http://schemas.microsoft.com/office/drawing/2014/main" id="{7176B5A5-FDFB-47CF-8E11-EE10649D3609}"/>
                          </a:ext>
                        </a:extLst>
                      </p:cNvPr>
                      <p:cNvPicPr/>
                      <p:nvPr/>
                    </p:nvPicPr>
                    <p:blipFill>
                      <a:blip r:embed="rId3"/>
                      <a:stretch>
                        <a:fillRect/>
                      </a:stretch>
                    </p:blipFill>
                    <p:spPr>
                      <a:xfrm>
                        <a:off x="1981157" y="1480918"/>
                        <a:ext cx="8669624" cy="5259716"/>
                      </a:xfrm>
                      <a:prstGeom prst="rect">
                        <a:avLst/>
                      </a:prstGeom>
                    </p:spPr>
                  </p:pic>
                </p:oleObj>
              </mc:Fallback>
            </mc:AlternateContent>
          </a:graphicData>
        </a:graphic>
      </p:graphicFrame>
    </p:spTree>
    <p:extLst>
      <p:ext uri="{BB962C8B-B14F-4D97-AF65-F5344CB8AC3E}">
        <p14:creationId xmlns:p14="http://schemas.microsoft.com/office/powerpoint/2010/main" val="23404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677710" y="2836339"/>
            <a:ext cx="9121877" cy="1386388"/>
          </a:xfrm>
        </p:spPr>
        <p:txBody>
          <a:bodyPr/>
          <a:lstStyle/>
          <a:p>
            <a:r>
              <a:rPr lang="en-US" sz="6600" dirty="0"/>
              <a:t>Conditional Statements </a:t>
            </a:r>
            <a:endParaRPr lang="en-IN" sz="6600" dirty="0"/>
          </a:p>
        </p:txBody>
      </p:sp>
    </p:spTree>
    <p:extLst>
      <p:ext uri="{BB962C8B-B14F-4D97-AF65-F5344CB8AC3E}">
        <p14:creationId xmlns:p14="http://schemas.microsoft.com/office/powerpoint/2010/main" val="268262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Conditional Statements</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19430" y="1537668"/>
            <a:ext cx="11229878" cy="4297680"/>
          </a:xfrm>
        </p:spPr>
        <p:txBody>
          <a:bodyPr/>
          <a:lstStyle/>
          <a:p>
            <a:pPr marL="541338" indent="-541338">
              <a:lnSpc>
                <a:spcPct val="150000"/>
              </a:lnSpc>
            </a:pPr>
            <a:r>
              <a:rPr lang="en-US" sz="2400" dirty="0"/>
              <a:t>Helps you to make decision based on certain conditions.</a:t>
            </a:r>
          </a:p>
          <a:p>
            <a:pPr marL="541338" indent="-541338">
              <a:lnSpc>
                <a:spcPct val="150000"/>
              </a:lnSpc>
            </a:pPr>
            <a:r>
              <a:rPr lang="en-US" sz="2400" dirty="0"/>
              <a:t>Conditions are specified by Boolean expressions.</a:t>
            </a:r>
          </a:p>
          <a:p>
            <a:pPr marL="541338" indent="-541338">
              <a:lnSpc>
                <a:spcPct val="150000"/>
              </a:lnSpc>
            </a:pPr>
            <a:r>
              <a:rPr lang="en-US" sz="2400" dirty="0"/>
              <a:t>Boolean expressions are evaluated to a Boolean value true or false.</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34</a:t>
            </a:fld>
            <a:endParaRPr lang="en-US" dirty="0"/>
          </a:p>
        </p:txBody>
      </p:sp>
      <p:graphicFrame>
        <p:nvGraphicFramePr>
          <p:cNvPr id="4" name="Diagram 3">
            <a:extLst>
              <a:ext uri="{FF2B5EF4-FFF2-40B4-BE49-F238E27FC236}">
                <a16:creationId xmlns:a16="http://schemas.microsoft.com/office/drawing/2014/main" id="{A6E0626A-258A-7E18-6481-FB8F404E24BE}"/>
              </a:ext>
            </a:extLst>
          </p:cNvPr>
          <p:cNvGraphicFramePr/>
          <p:nvPr>
            <p:extLst>
              <p:ext uri="{D42A27DB-BD31-4B8C-83A1-F6EECF244321}">
                <p14:modId xmlns:p14="http://schemas.microsoft.com/office/powerpoint/2010/main" val="4146986738"/>
              </p:ext>
            </p:extLst>
          </p:nvPr>
        </p:nvGraphicFramePr>
        <p:xfrm>
          <a:off x="1081313" y="3602127"/>
          <a:ext cx="9558859" cy="2233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2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If Statement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19430" y="1537668"/>
            <a:ext cx="6685938" cy="4297680"/>
          </a:xfrm>
        </p:spPr>
        <p:txBody>
          <a:bodyPr/>
          <a:lstStyle/>
          <a:p>
            <a:pPr marL="541338" indent="-541338" fontAlgn="base">
              <a:lnSpc>
                <a:spcPct val="150000"/>
              </a:lnSpc>
              <a:spcAft>
                <a:spcPct val="0"/>
              </a:spcAft>
            </a:pPr>
            <a:r>
              <a:rPr lang="en-US" sz="2400" dirty="0"/>
              <a:t>Consists of a Boolean expression which is evaluated to a Boolean value.</a:t>
            </a:r>
          </a:p>
          <a:p>
            <a:pPr marL="541338" indent="-541338" fontAlgn="base">
              <a:lnSpc>
                <a:spcPct val="150000"/>
              </a:lnSpc>
              <a:spcAft>
                <a:spcPct val="0"/>
              </a:spcAft>
            </a:pPr>
            <a:r>
              <a:rPr lang="en-US" sz="2400" dirty="0"/>
              <a:t>If the value is true, then if block is executed otherwise next statement would be executed.</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35</a:t>
            </a:fld>
            <a:endParaRPr lang="en-US" dirty="0"/>
          </a:p>
        </p:txBody>
      </p:sp>
      <p:pic>
        <p:nvPicPr>
          <p:cNvPr id="4" name="Picture 3" descr="C:\Users\Saksham\Desktop\if.png">
            <a:extLst>
              <a:ext uri="{FF2B5EF4-FFF2-40B4-BE49-F238E27FC236}">
                <a16:creationId xmlns:a16="http://schemas.microsoft.com/office/drawing/2014/main" id="{C8E84516-6986-5F5F-B0BA-D736A0000D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95028" y="1537667"/>
            <a:ext cx="3644920" cy="4861051"/>
          </a:xfrm>
          <a:prstGeom prst="rect">
            <a:avLst/>
          </a:prstGeom>
          <a:noFill/>
          <a:ln>
            <a:noFill/>
          </a:ln>
        </p:spPr>
      </p:pic>
    </p:spTree>
    <p:extLst>
      <p:ext uri="{BB962C8B-B14F-4D97-AF65-F5344CB8AC3E}">
        <p14:creationId xmlns:p14="http://schemas.microsoft.com/office/powerpoint/2010/main" val="23575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If-Else Statement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19430" y="1537668"/>
            <a:ext cx="6685938" cy="4297680"/>
          </a:xfrm>
        </p:spPr>
        <p:txBody>
          <a:bodyPr/>
          <a:lstStyle/>
          <a:p>
            <a:pPr marL="541338" indent="-541338" fontAlgn="base">
              <a:lnSpc>
                <a:spcPct val="150000"/>
              </a:lnSpc>
              <a:spcAft>
                <a:spcPct val="0"/>
              </a:spcAft>
            </a:pPr>
            <a:r>
              <a:rPr lang="en-US" sz="2400" dirty="0"/>
              <a:t>Consists of two statements:</a:t>
            </a:r>
          </a:p>
          <a:p>
            <a:pPr marL="0" indent="0" fontAlgn="base">
              <a:lnSpc>
                <a:spcPct val="150000"/>
              </a:lnSpc>
              <a:spcAft>
                <a:spcPct val="0"/>
              </a:spcAft>
              <a:buNone/>
            </a:pPr>
            <a:r>
              <a:rPr lang="en-US" sz="2400" b="1" dirty="0"/>
              <a:t>	- if statement and else statement.</a:t>
            </a:r>
          </a:p>
          <a:p>
            <a:pPr marL="541338" indent="-541338" fontAlgn="base">
              <a:lnSpc>
                <a:spcPct val="150000"/>
              </a:lnSpc>
              <a:spcAft>
                <a:spcPct val="0"/>
              </a:spcAft>
            </a:pPr>
            <a:r>
              <a:rPr lang="en-US" sz="2400" dirty="0"/>
              <a:t>When the expression in an if-statement is evaluated to true, the if block is executed,</a:t>
            </a:r>
          </a:p>
          <a:p>
            <a:pPr marL="541338" indent="-541338" fontAlgn="base">
              <a:lnSpc>
                <a:spcPct val="150000"/>
              </a:lnSpc>
              <a:spcAft>
                <a:spcPct val="0"/>
              </a:spcAft>
            </a:pPr>
            <a:r>
              <a:rPr lang="en-US" sz="2400" dirty="0"/>
              <a:t>Otherwise the else block would be executed.</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36</a:t>
            </a:fld>
            <a:endParaRPr lang="en-US" dirty="0"/>
          </a:p>
        </p:txBody>
      </p:sp>
      <p:pic>
        <p:nvPicPr>
          <p:cNvPr id="6" name="Picture 5" descr="C:\Users\Saksham\Desktop\ifelse.png">
            <a:extLst>
              <a:ext uri="{FF2B5EF4-FFF2-40B4-BE49-F238E27FC236}">
                <a16:creationId xmlns:a16="http://schemas.microsoft.com/office/drawing/2014/main" id="{4E9EF097-169B-A3DD-054E-5302A9AB98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04537" y="1593670"/>
            <a:ext cx="4167195" cy="4805049"/>
          </a:xfrm>
          <a:prstGeom prst="rect">
            <a:avLst/>
          </a:prstGeom>
          <a:noFill/>
          <a:ln>
            <a:noFill/>
          </a:ln>
        </p:spPr>
      </p:pic>
    </p:spTree>
    <p:extLst>
      <p:ext uri="{BB962C8B-B14F-4D97-AF65-F5344CB8AC3E}">
        <p14:creationId xmlns:p14="http://schemas.microsoft.com/office/powerpoint/2010/main" val="158880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If-Else-If or Ladder Statement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19429" y="1537668"/>
            <a:ext cx="7649499" cy="4297680"/>
          </a:xfrm>
        </p:spPr>
        <p:txBody>
          <a:bodyPr/>
          <a:lstStyle/>
          <a:p>
            <a:pPr marL="541338" indent="-541338" fontAlgn="base">
              <a:lnSpc>
                <a:spcPct val="150000"/>
              </a:lnSpc>
              <a:spcAft>
                <a:spcPct val="0"/>
              </a:spcAft>
            </a:pPr>
            <a:r>
              <a:rPr lang="en-US" sz="2400" dirty="0"/>
              <a:t>Test a series of conditions with:</a:t>
            </a:r>
          </a:p>
          <a:p>
            <a:pPr marL="0" indent="0" fontAlgn="base">
              <a:lnSpc>
                <a:spcPct val="150000"/>
              </a:lnSpc>
              <a:spcAft>
                <a:spcPct val="0"/>
              </a:spcAft>
              <a:buNone/>
            </a:pPr>
            <a:r>
              <a:rPr lang="en-US" sz="2400" b="1" dirty="0"/>
              <a:t>	- multiple if-elseif-else statements.</a:t>
            </a:r>
          </a:p>
          <a:p>
            <a:pPr marL="541338" indent="-541338" fontAlgn="base">
              <a:lnSpc>
                <a:spcPct val="150000"/>
              </a:lnSpc>
              <a:spcAft>
                <a:spcPct val="0"/>
              </a:spcAft>
            </a:pPr>
            <a:r>
              <a:rPr lang="en-US" sz="2400" dirty="0"/>
              <a:t>Statement which meet the result, would be executed.</a:t>
            </a:r>
          </a:p>
          <a:p>
            <a:pPr marL="541338" indent="-541338" fontAlgn="base">
              <a:lnSpc>
                <a:spcPct val="150000"/>
              </a:lnSpc>
              <a:spcAft>
                <a:spcPct val="0"/>
              </a:spcAft>
            </a:pPr>
            <a:r>
              <a:rPr lang="en-US" sz="2400" dirty="0"/>
              <a:t>When no condition meet the result, default else statement would be executed.</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37</a:t>
            </a:fld>
            <a:endParaRPr lang="en-US" dirty="0"/>
          </a:p>
        </p:txBody>
      </p:sp>
      <p:pic>
        <p:nvPicPr>
          <p:cNvPr id="4" name="Picture 3" descr="C:\Users\Saksham\Desktop\ifelseladder.png">
            <a:extLst>
              <a:ext uri="{FF2B5EF4-FFF2-40B4-BE49-F238E27FC236}">
                <a16:creationId xmlns:a16="http://schemas.microsoft.com/office/drawing/2014/main" id="{8141E082-6C3A-488F-E142-A636683601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78592" y="1468844"/>
            <a:ext cx="3312804" cy="5040733"/>
          </a:xfrm>
          <a:prstGeom prst="rect">
            <a:avLst/>
          </a:prstGeom>
          <a:noFill/>
          <a:ln>
            <a:noFill/>
          </a:ln>
        </p:spPr>
      </p:pic>
    </p:spTree>
    <p:extLst>
      <p:ext uri="{BB962C8B-B14F-4D97-AF65-F5344CB8AC3E}">
        <p14:creationId xmlns:p14="http://schemas.microsoft.com/office/powerpoint/2010/main" val="347622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rPr>
              <a:t>Switch Statement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38</a:t>
            </a:fld>
            <a:endParaRPr lang="en-US" dirty="0"/>
          </a:p>
        </p:txBody>
      </p:sp>
      <p:pic>
        <p:nvPicPr>
          <p:cNvPr id="7" name="Picture 6" descr="C:\Users\Saksham\Desktop\switch.png">
            <a:extLst>
              <a:ext uri="{FF2B5EF4-FFF2-40B4-BE49-F238E27FC236}">
                <a16:creationId xmlns:a16="http://schemas.microsoft.com/office/drawing/2014/main" id="{48C76266-C5EA-A9B5-755E-68947D0CD8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46350" y="1487263"/>
            <a:ext cx="3814170" cy="4741818"/>
          </a:xfrm>
          <a:prstGeom prst="rect">
            <a:avLst/>
          </a:prstGeom>
          <a:noFill/>
          <a:ln>
            <a:noFill/>
          </a:ln>
        </p:spPr>
      </p:pic>
      <p:sp>
        <p:nvSpPr>
          <p:cNvPr id="14"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9" y="1533454"/>
            <a:ext cx="7433188" cy="4297680"/>
          </a:xfrm>
        </p:spPr>
        <p:txBody>
          <a:bodyPr/>
          <a:lstStyle/>
          <a:p>
            <a:pPr marL="541338" indent="-541338" fontAlgn="base">
              <a:lnSpc>
                <a:spcPct val="150000"/>
              </a:lnSpc>
              <a:spcAft>
                <a:spcPct val="0"/>
              </a:spcAft>
            </a:pPr>
            <a:r>
              <a:rPr lang="en-US" sz="2400" dirty="0"/>
              <a:t>Test a series of conditions with one or more cases which are tested against the switch expression.</a:t>
            </a:r>
          </a:p>
          <a:p>
            <a:pPr marL="541338" indent="-541338" fontAlgn="base">
              <a:lnSpc>
                <a:spcPct val="150000"/>
              </a:lnSpc>
              <a:spcAft>
                <a:spcPct val="0"/>
              </a:spcAft>
            </a:pPr>
            <a:r>
              <a:rPr lang="en-US" sz="2400" dirty="0"/>
              <a:t> The case which meet the result, would be executed. </a:t>
            </a:r>
          </a:p>
          <a:p>
            <a:pPr marL="541338" indent="-541338" fontAlgn="base">
              <a:lnSpc>
                <a:spcPct val="150000"/>
              </a:lnSpc>
              <a:spcAft>
                <a:spcPct val="0"/>
              </a:spcAft>
            </a:pPr>
            <a:r>
              <a:rPr lang="en-US" sz="2400" dirty="0"/>
              <a:t> When no case meet the result, default case would be executed.</a:t>
            </a:r>
          </a:p>
        </p:txBody>
      </p:sp>
    </p:spTree>
    <p:extLst>
      <p:ext uri="{BB962C8B-B14F-4D97-AF65-F5344CB8AC3E}">
        <p14:creationId xmlns:p14="http://schemas.microsoft.com/office/powerpoint/2010/main" val="328389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677710" y="2836339"/>
            <a:ext cx="9121877" cy="1386388"/>
          </a:xfrm>
        </p:spPr>
        <p:txBody>
          <a:bodyPr/>
          <a:lstStyle/>
          <a:p>
            <a:r>
              <a:rPr lang="en-US" sz="6600" dirty="0"/>
              <a:t>Loops</a:t>
            </a:r>
            <a:endParaRPr lang="en-IN" sz="6600" dirty="0"/>
          </a:p>
        </p:txBody>
      </p:sp>
    </p:spTree>
    <p:extLst>
      <p:ext uri="{BB962C8B-B14F-4D97-AF65-F5344CB8AC3E}">
        <p14:creationId xmlns:p14="http://schemas.microsoft.com/office/powerpoint/2010/main" val="149672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Key Features of C#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a:t>
            </a:fld>
            <a:endParaRPr lang="en-US" dirty="0"/>
          </a:p>
        </p:txBody>
      </p:sp>
      <p:grpSp>
        <p:nvGrpSpPr>
          <p:cNvPr id="8" name="Group 7">
            <a:extLst>
              <a:ext uri="{FF2B5EF4-FFF2-40B4-BE49-F238E27FC236}">
                <a16:creationId xmlns:a16="http://schemas.microsoft.com/office/drawing/2014/main" id="{051BAA84-213C-EA74-1052-14595D94CD64}"/>
              </a:ext>
            </a:extLst>
          </p:cNvPr>
          <p:cNvGrpSpPr/>
          <p:nvPr/>
        </p:nvGrpSpPr>
        <p:grpSpPr>
          <a:xfrm>
            <a:off x="696803" y="1962848"/>
            <a:ext cx="10727053" cy="3906420"/>
            <a:chOff x="630537" y="2110332"/>
            <a:chExt cx="10727053" cy="3906420"/>
          </a:xfrm>
        </p:grpSpPr>
        <p:cxnSp>
          <p:nvCxnSpPr>
            <p:cNvPr id="9" name="Straight Connector 8">
              <a:extLst>
                <a:ext uri="{FF2B5EF4-FFF2-40B4-BE49-F238E27FC236}">
                  <a16:creationId xmlns:a16="http://schemas.microsoft.com/office/drawing/2014/main" id="{EB0FDC75-CDAD-2AD2-D389-AADE8B63DA74}"/>
                </a:ext>
              </a:extLst>
            </p:cNvPr>
            <p:cNvCxnSpPr>
              <a:cxnSpLocks/>
            </p:cNvCxnSpPr>
            <p:nvPr/>
          </p:nvCxnSpPr>
          <p:spPr>
            <a:xfrm>
              <a:off x="6609845" y="4083742"/>
              <a:ext cx="479327" cy="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312C52E1-075E-71C9-A7C9-CD08EACFB2DE}"/>
                </a:ext>
              </a:extLst>
            </p:cNvPr>
            <p:cNvGrpSpPr/>
            <p:nvPr/>
          </p:nvGrpSpPr>
          <p:grpSpPr>
            <a:xfrm>
              <a:off x="4430296" y="2420755"/>
              <a:ext cx="313184" cy="3276934"/>
              <a:chOff x="4497348" y="2230816"/>
              <a:chExt cx="253126" cy="2590601"/>
            </a:xfrm>
          </p:grpSpPr>
          <p:cxnSp>
            <p:nvCxnSpPr>
              <p:cNvPr id="48" name="Straight Connector 47">
                <a:extLst>
                  <a:ext uri="{FF2B5EF4-FFF2-40B4-BE49-F238E27FC236}">
                    <a16:creationId xmlns:a16="http://schemas.microsoft.com/office/drawing/2014/main" id="{B2B1D4D0-9263-2039-0E03-C74562E8CC77}"/>
                  </a:ext>
                </a:extLst>
              </p:cNvPr>
              <p:cNvCxnSpPr>
                <a:cxnSpLocks/>
              </p:cNvCxnSpPr>
              <p:nvPr/>
            </p:nvCxnSpPr>
            <p:spPr>
              <a:xfrm flipV="1">
                <a:off x="4624302" y="2335023"/>
                <a:ext cx="0" cy="235473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CCC85724-224A-2DF4-E4FF-CE0AE9A2901B}"/>
                  </a:ext>
                </a:extLst>
              </p:cNvPr>
              <p:cNvSpPr/>
              <p:nvPr/>
            </p:nvSpPr>
            <p:spPr>
              <a:xfrm rot="10800000">
                <a:off x="4497348" y="4585547"/>
                <a:ext cx="253126" cy="23587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Lato" panose="020B0604020202020204" charset="0"/>
                </a:endParaRPr>
              </a:p>
            </p:txBody>
          </p:sp>
          <p:sp>
            <p:nvSpPr>
              <p:cNvPr id="50" name="Oval 49">
                <a:extLst>
                  <a:ext uri="{FF2B5EF4-FFF2-40B4-BE49-F238E27FC236}">
                    <a16:creationId xmlns:a16="http://schemas.microsoft.com/office/drawing/2014/main" id="{0130467C-D397-8E28-CD73-52BDFE7163EC}"/>
                  </a:ext>
                </a:extLst>
              </p:cNvPr>
              <p:cNvSpPr/>
              <p:nvPr/>
            </p:nvSpPr>
            <p:spPr>
              <a:xfrm rot="10800000">
                <a:off x="4497348" y="3408181"/>
                <a:ext cx="253126" cy="2358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51" name="Oval 50">
                <a:extLst>
                  <a:ext uri="{FF2B5EF4-FFF2-40B4-BE49-F238E27FC236}">
                    <a16:creationId xmlns:a16="http://schemas.microsoft.com/office/drawing/2014/main" id="{E8DEDDC0-7857-1560-39ED-B32ECCB943FF}"/>
                  </a:ext>
                </a:extLst>
              </p:cNvPr>
              <p:cNvSpPr/>
              <p:nvPr/>
            </p:nvSpPr>
            <p:spPr>
              <a:xfrm rot="10800000">
                <a:off x="4497348" y="2230816"/>
                <a:ext cx="253126" cy="2358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grpSp>
        <p:cxnSp>
          <p:nvCxnSpPr>
            <p:cNvPr id="11" name="Straight Connector 10">
              <a:extLst>
                <a:ext uri="{FF2B5EF4-FFF2-40B4-BE49-F238E27FC236}">
                  <a16:creationId xmlns:a16="http://schemas.microsoft.com/office/drawing/2014/main" id="{E6C4BD0F-FE0F-5A84-CB43-39D3D15D0B84}"/>
                </a:ext>
              </a:extLst>
            </p:cNvPr>
            <p:cNvCxnSpPr/>
            <p:nvPr/>
          </p:nvCxnSpPr>
          <p:spPr>
            <a:xfrm rot="10800000" flipV="1">
              <a:off x="4740180" y="4041856"/>
              <a:ext cx="479327" cy="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AFF4D5F5-539E-60EA-BEA7-9015B7938BE5}"/>
                </a:ext>
              </a:extLst>
            </p:cNvPr>
            <p:cNvGrpSpPr/>
            <p:nvPr/>
          </p:nvGrpSpPr>
          <p:grpSpPr>
            <a:xfrm>
              <a:off x="7526795" y="2110332"/>
              <a:ext cx="3830793" cy="970383"/>
              <a:chOff x="5638798" y="1560606"/>
              <a:chExt cx="3542299" cy="936812"/>
            </a:xfrm>
          </p:grpSpPr>
          <p:sp>
            <p:nvSpPr>
              <p:cNvPr id="44" name="Rectangle: Rounded Corners 43">
                <a:extLst>
                  <a:ext uri="{FF2B5EF4-FFF2-40B4-BE49-F238E27FC236}">
                    <a16:creationId xmlns:a16="http://schemas.microsoft.com/office/drawing/2014/main" id="{243CDDE6-7A82-3279-A2D7-BE903F7719F1}"/>
                  </a:ext>
                </a:extLst>
              </p:cNvPr>
              <p:cNvSpPr/>
              <p:nvPr/>
            </p:nvSpPr>
            <p:spPr>
              <a:xfrm>
                <a:off x="5800164" y="1625600"/>
                <a:ext cx="3380933" cy="806824"/>
              </a:xfrm>
              <a:prstGeom prst="roundRect">
                <a:avLst>
                  <a:gd name="adj" fmla="val 50000"/>
                </a:avLst>
              </a:prstGeom>
              <a:noFill/>
              <a:ln w="57150">
                <a:solidFill>
                  <a:srgbClr val="CF3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45" name="Rectangle: Rounded Corners 44">
                <a:extLst>
                  <a:ext uri="{FF2B5EF4-FFF2-40B4-BE49-F238E27FC236}">
                    <a16:creationId xmlns:a16="http://schemas.microsoft.com/office/drawing/2014/main" id="{E5DE2CA8-B757-3865-8D96-E4E4838837EE}"/>
                  </a:ext>
                </a:extLst>
              </p:cNvPr>
              <p:cNvSpPr/>
              <p:nvPr/>
            </p:nvSpPr>
            <p:spPr>
              <a:xfrm>
                <a:off x="6279775" y="1780241"/>
                <a:ext cx="2739984" cy="497542"/>
              </a:xfrm>
              <a:prstGeom prst="roundRect">
                <a:avLst>
                  <a:gd name="adj" fmla="val 50000"/>
                </a:avLst>
              </a:prstGeom>
              <a:solidFill>
                <a:srgbClr val="CF3D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B0604020202020204" charset="0"/>
                    <a:ea typeface="Lato" panose="020B0604020202020204" charset="0"/>
                    <a:cs typeface="Lato" panose="020B0604020202020204" charset="0"/>
                  </a:rPr>
                  <a:t>Cross Platform</a:t>
                </a:r>
                <a:endParaRPr lang="en-US" sz="2400" b="1" dirty="0">
                  <a:latin typeface="Lato" panose="020B0604020202020204" charset="0"/>
                  <a:ea typeface="Lato" panose="020B0604020202020204" charset="0"/>
                  <a:cs typeface="Lato" panose="020B0604020202020204" charset="0"/>
                </a:endParaRPr>
              </a:p>
            </p:txBody>
          </p:sp>
          <p:sp>
            <p:nvSpPr>
              <p:cNvPr id="46" name="Oval 45">
                <a:extLst>
                  <a:ext uri="{FF2B5EF4-FFF2-40B4-BE49-F238E27FC236}">
                    <a16:creationId xmlns:a16="http://schemas.microsoft.com/office/drawing/2014/main" id="{E3769E16-E740-E5B2-FF2D-1BB2E490BFBD}"/>
                  </a:ext>
                </a:extLst>
              </p:cNvPr>
              <p:cNvSpPr/>
              <p:nvPr/>
            </p:nvSpPr>
            <p:spPr>
              <a:xfrm>
                <a:off x="563879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47" name="Oval 46">
                <a:extLst>
                  <a:ext uri="{FF2B5EF4-FFF2-40B4-BE49-F238E27FC236}">
                    <a16:creationId xmlns:a16="http://schemas.microsoft.com/office/drawing/2014/main" id="{80396290-03CA-C150-9A96-D242343429E6}"/>
                  </a:ext>
                </a:extLst>
              </p:cNvPr>
              <p:cNvSpPr/>
              <p:nvPr/>
            </p:nvSpPr>
            <p:spPr>
              <a:xfrm>
                <a:off x="5692588" y="1625600"/>
                <a:ext cx="806824" cy="806824"/>
              </a:xfrm>
              <a:prstGeom prst="ellipse">
                <a:avLst/>
              </a:prstGeom>
              <a:solidFill>
                <a:srgbClr val="CF3D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B0604020202020204" charset="0"/>
                    <a:ea typeface="Lato" panose="020B0604020202020204" charset="0"/>
                    <a:cs typeface="Lato" panose="020B0604020202020204" charset="0"/>
                  </a:rPr>
                  <a:t>5</a:t>
                </a:r>
              </a:p>
            </p:txBody>
          </p:sp>
        </p:grpSp>
        <p:grpSp>
          <p:nvGrpSpPr>
            <p:cNvPr id="13" name="Group 12">
              <a:extLst>
                <a:ext uri="{FF2B5EF4-FFF2-40B4-BE49-F238E27FC236}">
                  <a16:creationId xmlns:a16="http://schemas.microsoft.com/office/drawing/2014/main" id="{D95CE509-1AA9-49C3-6586-F4822E0B2B38}"/>
                </a:ext>
              </a:extLst>
            </p:cNvPr>
            <p:cNvGrpSpPr/>
            <p:nvPr/>
          </p:nvGrpSpPr>
          <p:grpSpPr>
            <a:xfrm>
              <a:off x="7526796" y="3598550"/>
              <a:ext cx="3830794" cy="970383"/>
              <a:chOff x="5647763" y="1560606"/>
              <a:chExt cx="3533157" cy="936812"/>
            </a:xfrm>
          </p:grpSpPr>
          <p:sp>
            <p:nvSpPr>
              <p:cNvPr id="40" name="Rectangle: Rounded Corners 39">
                <a:extLst>
                  <a:ext uri="{FF2B5EF4-FFF2-40B4-BE49-F238E27FC236}">
                    <a16:creationId xmlns:a16="http://schemas.microsoft.com/office/drawing/2014/main" id="{9E1A181D-8305-E2D0-972E-BF1FFB2FA75C}"/>
                  </a:ext>
                </a:extLst>
              </p:cNvPr>
              <p:cNvSpPr/>
              <p:nvPr/>
            </p:nvSpPr>
            <p:spPr>
              <a:xfrm>
                <a:off x="5800164" y="1625600"/>
                <a:ext cx="3380756" cy="806824"/>
              </a:xfrm>
              <a:prstGeom prst="roundRect">
                <a:avLst>
                  <a:gd name="adj" fmla="val 50000"/>
                </a:avLst>
              </a:prstGeom>
              <a:noFill/>
              <a:ln w="5715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41" name="Rectangle: Rounded Corners 40">
                <a:extLst>
                  <a:ext uri="{FF2B5EF4-FFF2-40B4-BE49-F238E27FC236}">
                    <a16:creationId xmlns:a16="http://schemas.microsoft.com/office/drawing/2014/main" id="{39993527-7FD2-D222-8522-11C64E83ACCA}"/>
                  </a:ext>
                </a:extLst>
              </p:cNvPr>
              <p:cNvSpPr/>
              <p:nvPr/>
            </p:nvSpPr>
            <p:spPr>
              <a:xfrm>
                <a:off x="6279775" y="1747625"/>
                <a:ext cx="2740222" cy="580041"/>
              </a:xfrm>
              <a:prstGeom prst="roundRect">
                <a:avLst>
                  <a:gd name="adj" fmla="val 5000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B0604020202020204" charset="0"/>
                    <a:ea typeface="Lato" panose="020B0604020202020204" charset="0"/>
                    <a:cs typeface="Lato" panose="020B0604020202020204" charset="0"/>
                  </a:rPr>
                  <a:t>Automatic Garbage Collection</a:t>
                </a:r>
              </a:p>
            </p:txBody>
          </p:sp>
          <p:sp>
            <p:nvSpPr>
              <p:cNvPr id="42" name="Oval 41">
                <a:extLst>
                  <a:ext uri="{FF2B5EF4-FFF2-40B4-BE49-F238E27FC236}">
                    <a16:creationId xmlns:a16="http://schemas.microsoft.com/office/drawing/2014/main" id="{40ECBD39-9601-B075-1344-5336E3EB83CA}"/>
                  </a:ext>
                </a:extLst>
              </p:cNvPr>
              <p:cNvSpPr/>
              <p:nvPr/>
            </p:nvSpPr>
            <p:spPr>
              <a:xfrm>
                <a:off x="5647763"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43" name="Oval 42">
                <a:extLst>
                  <a:ext uri="{FF2B5EF4-FFF2-40B4-BE49-F238E27FC236}">
                    <a16:creationId xmlns:a16="http://schemas.microsoft.com/office/drawing/2014/main" id="{4AB837B5-92B8-FFE5-0AC4-6561F853F7DA}"/>
                  </a:ext>
                </a:extLst>
              </p:cNvPr>
              <p:cNvSpPr/>
              <p:nvPr/>
            </p:nvSpPr>
            <p:spPr>
              <a:xfrm>
                <a:off x="5692588" y="1625600"/>
                <a:ext cx="806824" cy="806824"/>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B0604020202020204" charset="0"/>
                    <a:ea typeface="Lato" panose="020B0604020202020204" charset="0"/>
                    <a:cs typeface="Lato" panose="020B0604020202020204" charset="0"/>
                  </a:rPr>
                  <a:t>6</a:t>
                </a:r>
              </a:p>
            </p:txBody>
          </p:sp>
        </p:grpSp>
        <p:grpSp>
          <p:nvGrpSpPr>
            <p:cNvPr id="14" name="Group 13">
              <a:extLst>
                <a:ext uri="{FF2B5EF4-FFF2-40B4-BE49-F238E27FC236}">
                  <a16:creationId xmlns:a16="http://schemas.microsoft.com/office/drawing/2014/main" id="{EE55D55B-AA37-9FBD-40AB-D91270269CC8}"/>
                </a:ext>
              </a:extLst>
            </p:cNvPr>
            <p:cNvGrpSpPr/>
            <p:nvPr/>
          </p:nvGrpSpPr>
          <p:grpSpPr>
            <a:xfrm>
              <a:off x="7581561" y="4969791"/>
              <a:ext cx="3776027" cy="970383"/>
              <a:chOff x="5649699" y="1560606"/>
              <a:chExt cx="3532189" cy="936812"/>
            </a:xfrm>
          </p:grpSpPr>
          <p:sp>
            <p:nvSpPr>
              <p:cNvPr id="36" name="Rectangle: Rounded Corners 35">
                <a:extLst>
                  <a:ext uri="{FF2B5EF4-FFF2-40B4-BE49-F238E27FC236}">
                    <a16:creationId xmlns:a16="http://schemas.microsoft.com/office/drawing/2014/main" id="{63A6CE6D-B56C-E476-6CFF-02B886D2162D}"/>
                  </a:ext>
                </a:extLst>
              </p:cNvPr>
              <p:cNvSpPr/>
              <p:nvPr/>
            </p:nvSpPr>
            <p:spPr>
              <a:xfrm>
                <a:off x="5692588" y="1642066"/>
                <a:ext cx="3489300" cy="806824"/>
              </a:xfrm>
              <a:prstGeom prst="roundRect">
                <a:avLst>
                  <a:gd name="adj" fmla="val 50000"/>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37" name="Rectangle: Rounded Corners 36">
                <a:extLst>
                  <a:ext uri="{FF2B5EF4-FFF2-40B4-BE49-F238E27FC236}">
                    <a16:creationId xmlns:a16="http://schemas.microsoft.com/office/drawing/2014/main" id="{AE405E49-D836-61EF-1FA7-3A9650328B30}"/>
                  </a:ext>
                </a:extLst>
              </p:cNvPr>
              <p:cNvSpPr/>
              <p:nvPr/>
            </p:nvSpPr>
            <p:spPr>
              <a:xfrm>
                <a:off x="6191936" y="1789175"/>
                <a:ext cx="2826742" cy="4975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B0604020202020204" charset="0"/>
                    <a:ea typeface="Lato" panose="020B0604020202020204" charset="0"/>
                    <a:cs typeface="Lato" panose="020B0604020202020204" charset="0"/>
                  </a:rPr>
                  <a:t>Rich Set of Features</a:t>
                </a:r>
              </a:p>
            </p:txBody>
          </p:sp>
          <p:sp>
            <p:nvSpPr>
              <p:cNvPr id="38" name="Oval 37">
                <a:extLst>
                  <a:ext uri="{FF2B5EF4-FFF2-40B4-BE49-F238E27FC236}">
                    <a16:creationId xmlns:a16="http://schemas.microsoft.com/office/drawing/2014/main" id="{A7694A94-9B28-5E34-73BC-2BBD07206E47}"/>
                  </a:ext>
                </a:extLst>
              </p:cNvPr>
              <p:cNvSpPr/>
              <p:nvPr/>
            </p:nvSpPr>
            <p:spPr>
              <a:xfrm>
                <a:off x="5692588" y="1560606"/>
                <a:ext cx="806819"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39" name="Oval 38">
                <a:extLst>
                  <a:ext uri="{FF2B5EF4-FFF2-40B4-BE49-F238E27FC236}">
                    <a16:creationId xmlns:a16="http://schemas.microsoft.com/office/drawing/2014/main" id="{1BEE11E5-2737-3BB5-6D20-E5C1A3C7A4B4}"/>
                  </a:ext>
                </a:extLst>
              </p:cNvPr>
              <p:cNvSpPr/>
              <p:nvPr/>
            </p:nvSpPr>
            <p:spPr>
              <a:xfrm>
                <a:off x="5649699" y="1625599"/>
                <a:ext cx="806824" cy="806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B0604020202020204" charset="0"/>
                    <a:ea typeface="Lato" panose="020B0604020202020204" charset="0"/>
                    <a:cs typeface="Lato" panose="020B0604020202020204" charset="0"/>
                  </a:rPr>
                  <a:t>7</a:t>
                </a:r>
              </a:p>
            </p:txBody>
          </p:sp>
        </p:grpSp>
        <p:grpSp>
          <p:nvGrpSpPr>
            <p:cNvPr id="15" name="Group 14">
              <a:extLst>
                <a:ext uri="{FF2B5EF4-FFF2-40B4-BE49-F238E27FC236}">
                  <a16:creationId xmlns:a16="http://schemas.microsoft.com/office/drawing/2014/main" id="{5A1ECF1C-AB32-F6FC-452A-FA3C85A3E500}"/>
                </a:ext>
              </a:extLst>
            </p:cNvPr>
            <p:cNvGrpSpPr/>
            <p:nvPr/>
          </p:nvGrpSpPr>
          <p:grpSpPr>
            <a:xfrm flipH="1">
              <a:off x="630537" y="2137685"/>
              <a:ext cx="3594428" cy="970383"/>
              <a:chOff x="5612020" y="1560606"/>
              <a:chExt cx="3417392" cy="936812"/>
            </a:xfrm>
          </p:grpSpPr>
          <p:sp>
            <p:nvSpPr>
              <p:cNvPr id="32" name="Rectangle: Rounded Corners 31">
                <a:extLst>
                  <a:ext uri="{FF2B5EF4-FFF2-40B4-BE49-F238E27FC236}">
                    <a16:creationId xmlns:a16="http://schemas.microsoft.com/office/drawing/2014/main" id="{44FE64EC-8CF1-9209-0CB3-EF4B9796304D}"/>
                  </a:ext>
                </a:extLst>
              </p:cNvPr>
              <p:cNvSpPr/>
              <p:nvPr/>
            </p:nvSpPr>
            <p:spPr>
              <a:xfrm>
                <a:off x="5838144" y="1643986"/>
                <a:ext cx="3191268" cy="806824"/>
              </a:xfrm>
              <a:prstGeom prst="roundRect">
                <a:avLst>
                  <a:gd name="adj" fmla="val 500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33" name="Rectangle: Rounded Corners 32">
                <a:extLst>
                  <a:ext uri="{FF2B5EF4-FFF2-40B4-BE49-F238E27FC236}">
                    <a16:creationId xmlns:a16="http://schemas.microsoft.com/office/drawing/2014/main" id="{1165FA85-F4F0-D06B-1CB8-CA5D410C49BA}"/>
                  </a:ext>
                </a:extLst>
              </p:cNvPr>
              <p:cNvSpPr/>
              <p:nvPr/>
            </p:nvSpPr>
            <p:spPr>
              <a:xfrm>
                <a:off x="6279776" y="1780241"/>
                <a:ext cx="2537456" cy="4975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Lato" panose="020B0604020202020204" charset="0"/>
                    <a:ea typeface="Lato" panose="020B0604020202020204" charset="0"/>
                    <a:cs typeface="Lato" panose="020B0604020202020204" charset="0"/>
                  </a:rPr>
                  <a:t>Type Safe</a:t>
                </a:r>
              </a:p>
            </p:txBody>
          </p:sp>
          <p:sp>
            <p:nvSpPr>
              <p:cNvPr id="34" name="Oval 33">
                <a:extLst>
                  <a:ext uri="{FF2B5EF4-FFF2-40B4-BE49-F238E27FC236}">
                    <a16:creationId xmlns:a16="http://schemas.microsoft.com/office/drawing/2014/main" id="{69DE4084-5725-97A9-6B57-C0EE2F7ADA17}"/>
                  </a:ext>
                </a:extLst>
              </p:cNvPr>
              <p:cNvSpPr/>
              <p:nvPr/>
            </p:nvSpPr>
            <p:spPr>
              <a:xfrm>
                <a:off x="5612020"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35" name="Oval 34">
                <a:extLst>
                  <a:ext uri="{FF2B5EF4-FFF2-40B4-BE49-F238E27FC236}">
                    <a16:creationId xmlns:a16="http://schemas.microsoft.com/office/drawing/2014/main" id="{74208D04-1BEE-11F6-2A8F-1572F678EDE1}"/>
                  </a:ext>
                </a:extLst>
              </p:cNvPr>
              <p:cNvSpPr/>
              <p:nvPr/>
            </p:nvSpPr>
            <p:spPr>
              <a:xfrm>
                <a:off x="5665730" y="1625600"/>
                <a:ext cx="806824" cy="806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B0604020202020204" charset="0"/>
                    <a:ea typeface="Lato" panose="020B0604020202020204" charset="0"/>
                    <a:cs typeface="Lato" panose="020B0604020202020204" charset="0"/>
                  </a:rPr>
                  <a:t>1</a:t>
                </a:r>
              </a:p>
            </p:txBody>
          </p:sp>
        </p:grpSp>
        <p:grpSp>
          <p:nvGrpSpPr>
            <p:cNvPr id="16" name="Group 15">
              <a:extLst>
                <a:ext uri="{FF2B5EF4-FFF2-40B4-BE49-F238E27FC236}">
                  <a16:creationId xmlns:a16="http://schemas.microsoft.com/office/drawing/2014/main" id="{480DDD95-BCD5-B284-8879-F95BB931606A}"/>
                </a:ext>
              </a:extLst>
            </p:cNvPr>
            <p:cNvGrpSpPr/>
            <p:nvPr/>
          </p:nvGrpSpPr>
          <p:grpSpPr>
            <a:xfrm flipH="1">
              <a:off x="647226" y="3548605"/>
              <a:ext cx="3573311" cy="970383"/>
              <a:chOff x="5594116" y="1560606"/>
              <a:chExt cx="3397315" cy="936812"/>
            </a:xfrm>
          </p:grpSpPr>
          <p:sp>
            <p:nvSpPr>
              <p:cNvPr id="28" name="Rectangle: Rounded Corners 27">
                <a:extLst>
                  <a:ext uri="{FF2B5EF4-FFF2-40B4-BE49-F238E27FC236}">
                    <a16:creationId xmlns:a16="http://schemas.microsoft.com/office/drawing/2014/main" id="{728D9483-A412-ECA2-692D-55468A63F4CA}"/>
                  </a:ext>
                </a:extLst>
              </p:cNvPr>
              <p:cNvSpPr/>
              <p:nvPr/>
            </p:nvSpPr>
            <p:spPr>
              <a:xfrm>
                <a:off x="5800164" y="1625600"/>
                <a:ext cx="3191267" cy="806824"/>
              </a:xfrm>
              <a:prstGeom prst="roundRect">
                <a:avLst>
                  <a:gd name="adj" fmla="val 50000"/>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29" name="Rectangle: Rounded Corners 28">
                <a:extLst>
                  <a:ext uri="{FF2B5EF4-FFF2-40B4-BE49-F238E27FC236}">
                    <a16:creationId xmlns:a16="http://schemas.microsoft.com/office/drawing/2014/main" id="{5988A740-2BA0-A738-2831-6936437496E0}"/>
                  </a:ext>
                </a:extLst>
              </p:cNvPr>
              <p:cNvSpPr/>
              <p:nvPr/>
            </p:nvSpPr>
            <p:spPr>
              <a:xfrm>
                <a:off x="6249220" y="1765499"/>
                <a:ext cx="2599217" cy="58004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2000" b="1" dirty="0">
                    <a:latin typeface="Lato" panose="020B0604020202020204" charset="0"/>
                    <a:ea typeface="Lato" panose="020B0604020202020204" charset="0"/>
                    <a:cs typeface="Lato" panose="020B0604020202020204" charset="0"/>
                  </a:rPr>
                  <a:t>Object Oriented</a:t>
                </a:r>
              </a:p>
            </p:txBody>
          </p:sp>
          <p:sp>
            <p:nvSpPr>
              <p:cNvPr id="30" name="Oval 29">
                <a:extLst>
                  <a:ext uri="{FF2B5EF4-FFF2-40B4-BE49-F238E27FC236}">
                    <a16:creationId xmlns:a16="http://schemas.microsoft.com/office/drawing/2014/main" id="{D4E88D63-6616-6E4A-32F5-51019A354428}"/>
                  </a:ext>
                </a:extLst>
              </p:cNvPr>
              <p:cNvSpPr/>
              <p:nvPr/>
            </p:nvSpPr>
            <p:spPr>
              <a:xfrm>
                <a:off x="5594116"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sp>
            <p:nvSpPr>
              <p:cNvPr id="31" name="Oval 30">
                <a:extLst>
                  <a:ext uri="{FF2B5EF4-FFF2-40B4-BE49-F238E27FC236}">
                    <a16:creationId xmlns:a16="http://schemas.microsoft.com/office/drawing/2014/main" id="{88002B10-CA0F-5E2E-5ADB-1E71438B8C8A}"/>
                  </a:ext>
                </a:extLst>
              </p:cNvPr>
              <p:cNvSpPr/>
              <p:nvPr/>
            </p:nvSpPr>
            <p:spPr>
              <a:xfrm>
                <a:off x="5656778" y="1625600"/>
                <a:ext cx="806824" cy="80682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Lato" panose="020B0604020202020204" charset="0"/>
                    <a:ea typeface="Lato" panose="020B0604020202020204" charset="0"/>
                    <a:cs typeface="Lato" panose="020B0604020202020204" charset="0"/>
                  </a:rPr>
                  <a:t>2</a:t>
                </a:r>
              </a:p>
            </p:txBody>
          </p:sp>
          <p:sp>
            <p:nvSpPr>
              <p:cNvPr id="6" name="Rectangle: Rounded Corners 5">
                <a:extLst>
                  <a:ext uri="{FF2B5EF4-FFF2-40B4-BE49-F238E27FC236}">
                    <a16:creationId xmlns:a16="http://schemas.microsoft.com/office/drawing/2014/main" id="{10BD2125-4151-D05A-82E6-2570A5FE6439}"/>
                  </a:ext>
                </a:extLst>
              </p:cNvPr>
              <p:cNvSpPr/>
              <p:nvPr/>
            </p:nvSpPr>
            <p:spPr>
              <a:xfrm>
                <a:off x="6249220" y="1732958"/>
                <a:ext cx="2599217" cy="58004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00"/>
                  </a:lnSpc>
                </a:pPr>
                <a:r>
                  <a:rPr lang="en-US" sz="2000" b="1" dirty="0">
                    <a:latin typeface="Lato" panose="020B0604020202020204" charset="0"/>
                    <a:ea typeface="Lato" panose="020B0604020202020204" charset="0"/>
                    <a:cs typeface="Lato" panose="020B0604020202020204" charset="0"/>
                  </a:rPr>
                  <a:t>Object Oriented</a:t>
                </a:r>
              </a:p>
            </p:txBody>
          </p:sp>
        </p:grpSp>
        <p:grpSp>
          <p:nvGrpSpPr>
            <p:cNvPr id="17" name="Group 16">
              <a:extLst>
                <a:ext uri="{FF2B5EF4-FFF2-40B4-BE49-F238E27FC236}">
                  <a16:creationId xmlns:a16="http://schemas.microsoft.com/office/drawing/2014/main" id="{C0FFD453-BA4D-A8FD-9B86-8CD3866DD7BB}"/>
                </a:ext>
              </a:extLst>
            </p:cNvPr>
            <p:cNvGrpSpPr/>
            <p:nvPr/>
          </p:nvGrpSpPr>
          <p:grpSpPr>
            <a:xfrm flipH="1">
              <a:off x="656083" y="5046369"/>
              <a:ext cx="3565263" cy="970383"/>
              <a:chOff x="5601762" y="1569540"/>
              <a:chExt cx="3389668" cy="936812"/>
            </a:xfrm>
          </p:grpSpPr>
          <p:sp>
            <p:nvSpPr>
              <p:cNvPr id="24" name="Rectangle: Rounded Corners 23">
                <a:extLst>
                  <a:ext uri="{FF2B5EF4-FFF2-40B4-BE49-F238E27FC236}">
                    <a16:creationId xmlns:a16="http://schemas.microsoft.com/office/drawing/2014/main" id="{E928DFAB-93A4-54A3-B3EB-8F9F63DA37D5}"/>
                  </a:ext>
                </a:extLst>
              </p:cNvPr>
              <p:cNvSpPr/>
              <p:nvPr/>
            </p:nvSpPr>
            <p:spPr>
              <a:xfrm>
                <a:off x="5800164" y="1625600"/>
                <a:ext cx="3191266" cy="806824"/>
              </a:xfrm>
              <a:prstGeom prst="roundRect">
                <a:avLst>
                  <a:gd name="adj" fmla="val 50000"/>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anose="020B0604020202020204" charset="0"/>
                  <a:ea typeface="Lato" panose="020B0604020202020204" charset="0"/>
                  <a:cs typeface="Lato" panose="020B0604020202020204" charset="0"/>
                </a:endParaRPr>
              </a:p>
            </p:txBody>
          </p:sp>
          <p:sp>
            <p:nvSpPr>
              <p:cNvPr id="25" name="Rectangle: Rounded Corners 24">
                <a:extLst>
                  <a:ext uri="{FF2B5EF4-FFF2-40B4-BE49-F238E27FC236}">
                    <a16:creationId xmlns:a16="http://schemas.microsoft.com/office/drawing/2014/main" id="{3DCCB603-EE1B-1ABC-AF80-346BBD9973A1}"/>
                  </a:ext>
                </a:extLst>
              </p:cNvPr>
              <p:cNvSpPr/>
              <p:nvPr/>
            </p:nvSpPr>
            <p:spPr>
              <a:xfrm>
                <a:off x="6311115" y="1780241"/>
                <a:ext cx="2524760" cy="506476"/>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Lato" panose="020B0604020202020204" charset="0"/>
                    <a:ea typeface="Lato" panose="020B0604020202020204" charset="0"/>
                    <a:cs typeface="Lato" panose="020B0604020202020204" charset="0"/>
                  </a:rPr>
                  <a:t>Multi-Threading </a:t>
                </a:r>
              </a:p>
            </p:txBody>
          </p:sp>
          <p:sp>
            <p:nvSpPr>
              <p:cNvPr id="26" name="Oval 25">
                <a:extLst>
                  <a:ext uri="{FF2B5EF4-FFF2-40B4-BE49-F238E27FC236}">
                    <a16:creationId xmlns:a16="http://schemas.microsoft.com/office/drawing/2014/main" id="{D1F8D578-C29F-1E05-2110-221BDDDF8F4F}"/>
                  </a:ext>
                </a:extLst>
              </p:cNvPr>
              <p:cNvSpPr/>
              <p:nvPr/>
            </p:nvSpPr>
            <p:spPr>
              <a:xfrm>
                <a:off x="5655152" y="1569540"/>
                <a:ext cx="807148"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anose="020B0604020202020204" charset="0"/>
                  <a:ea typeface="Lato" panose="020B0604020202020204" charset="0"/>
                  <a:cs typeface="Lato" panose="020B0604020202020204" charset="0"/>
                </a:endParaRPr>
              </a:p>
            </p:txBody>
          </p:sp>
          <p:sp>
            <p:nvSpPr>
              <p:cNvPr id="27" name="Oval 26">
                <a:extLst>
                  <a:ext uri="{FF2B5EF4-FFF2-40B4-BE49-F238E27FC236}">
                    <a16:creationId xmlns:a16="http://schemas.microsoft.com/office/drawing/2014/main" id="{1C1FC78F-01F2-BC65-A0F2-E6FEB67736D9}"/>
                  </a:ext>
                </a:extLst>
              </p:cNvPr>
              <p:cNvSpPr/>
              <p:nvPr/>
            </p:nvSpPr>
            <p:spPr>
              <a:xfrm>
                <a:off x="5601762" y="1625599"/>
                <a:ext cx="806824" cy="8068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B0604020202020204" charset="0"/>
                    <a:ea typeface="Lato" panose="020B0604020202020204" charset="0"/>
                    <a:cs typeface="Lato" panose="020B0604020202020204" charset="0"/>
                  </a:rPr>
                  <a:t>3</a:t>
                </a:r>
              </a:p>
            </p:txBody>
          </p:sp>
        </p:grpSp>
        <p:grpSp>
          <p:nvGrpSpPr>
            <p:cNvPr id="18" name="Group 17">
              <a:extLst>
                <a:ext uri="{FF2B5EF4-FFF2-40B4-BE49-F238E27FC236}">
                  <a16:creationId xmlns:a16="http://schemas.microsoft.com/office/drawing/2014/main" id="{083F7B4C-37C6-0EE6-07CD-1516A58F3724}"/>
                </a:ext>
              </a:extLst>
            </p:cNvPr>
            <p:cNvGrpSpPr/>
            <p:nvPr/>
          </p:nvGrpSpPr>
          <p:grpSpPr>
            <a:xfrm>
              <a:off x="7057079" y="2454794"/>
              <a:ext cx="316910" cy="3276935"/>
              <a:chOff x="7109982" y="2230816"/>
              <a:chExt cx="253126" cy="2590601"/>
            </a:xfrm>
          </p:grpSpPr>
          <p:cxnSp>
            <p:nvCxnSpPr>
              <p:cNvPr id="20" name="Straight Connector 19">
                <a:extLst>
                  <a:ext uri="{FF2B5EF4-FFF2-40B4-BE49-F238E27FC236}">
                    <a16:creationId xmlns:a16="http://schemas.microsoft.com/office/drawing/2014/main" id="{396344F0-CEFC-D972-8E11-592C746E9288}"/>
                  </a:ext>
                </a:extLst>
              </p:cNvPr>
              <p:cNvCxnSpPr>
                <a:cxnSpLocks/>
                <a:stCxn id="21" idx="4"/>
                <a:endCxn id="23" idx="4"/>
              </p:cNvCxnSpPr>
              <p:nvPr/>
            </p:nvCxnSpPr>
            <p:spPr>
              <a:xfrm>
                <a:off x="7236545" y="2466686"/>
                <a:ext cx="0" cy="235473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80C553BA-F876-82E1-AE25-FC4DD0BB52E8}"/>
                  </a:ext>
                </a:extLst>
              </p:cNvPr>
              <p:cNvSpPr/>
              <p:nvPr/>
            </p:nvSpPr>
            <p:spPr>
              <a:xfrm>
                <a:off x="7109982" y="2230816"/>
                <a:ext cx="253126" cy="235870"/>
              </a:xfrm>
              <a:prstGeom prst="ellipse">
                <a:avLst/>
              </a:prstGeom>
              <a:solidFill>
                <a:srgbClr val="CF3D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Lato" panose="020B0604020202020204" charset="0"/>
                </a:endParaRPr>
              </a:p>
            </p:txBody>
          </p:sp>
          <p:sp>
            <p:nvSpPr>
              <p:cNvPr id="22" name="Oval 21">
                <a:extLst>
                  <a:ext uri="{FF2B5EF4-FFF2-40B4-BE49-F238E27FC236}">
                    <a16:creationId xmlns:a16="http://schemas.microsoft.com/office/drawing/2014/main" id="{76C85B67-33D9-699A-3B2B-5EE4B4C399D2}"/>
                  </a:ext>
                </a:extLst>
              </p:cNvPr>
              <p:cNvSpPr/>
              <p:nvPr/>
            </p:nvSpPr>
            <p:spPr>
              <a:xfrm>
                <a:off x="7109982" y="3408181"/>
                <a:ext cx="253126" cy="235870"/>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Lato" panose="020B0604020202020204" charset="0"/>
                </a:endParaRPr>
              </a:p>
            </p:txBody>
          </p:sp>
          <p:sp>
            <p:nvSpPr>
              <p:cNvPr id="23" name="Oval 22">
                <a:extLst>
                  <a:ext uri="{FF2B5EF4-FFF2-40B4-BE49-F238E27FC236}">
                    <a16:creationId xmlns:a16="http://schemas.microsoft.com/office/drawing/2014/main" id="{DE458270-E486-76E1-B759-0CCDAA8C9BDA}"/>
                  </a:ext>
                </a:extLst>
              </p:cNvPr>
              <p:cNvSpPr/>
              <p:nvPr/>
            </p:nvSpPr>
            <p:spPr>
              <a:xfrm>
                <a:off x="7109982" y="4585547"/>
                <a:ext cx="253126" cy="2358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B0604020202020204" charset="0"/>
                  <a:ea typeface="Lato" panose="020B0604020202020204" charset="0"/>
                  <a:cs typeface="Lato" panose="020B0604020202020204" charset="0"/>
                </a:endParaRPr>
              </a:p>
            </p:txBody>
          </p:sp>
        </p:grpSp>
      </p:grpSp>
      <p:pic>
        <p:nvPicPr>
          <p:cNvPr id="4" name="Picture 2">
            <a:extLst>
              <a:ext uri="{FF2B5EF4-FFF2-40B4-BE49-F238E27FC236}">
                <a16:creationId xmlns:a16="http://schemas.microsoft.com/office/drawing/2014/main" id="{37CD90EB-62FE-A749-9695-2318A4302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149" y="2949715"/>
            <a:ext cx="1769291" cy="199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1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Loops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405420" cy="4297680"/>
          </a:xfrm>
        </p:spPr>
        <p:txBody>
          <a:bodyPr/>
          <a:lstStyle/>
          <a:p>
            <a:pPr marL="541338" indent="-541338" fontAlgn="base">
              <a:lnSpc>
                <a:spcPct val="150000"/>
              </a:lnSpc>
              <a:spcAft>
                <a:spcPct val="0"/>
              </a:spcAft>
            </a:pPr>
            <a:r>
              <a:rPr lang="en-US" sz="2400" dirty="0"/>
              <a:t>Powerful tools for performing repetitive tasks efficiently.  </a:t>
            </a:r>
          </a:p>
          <a:p>
            <a:pPr marL="541338" indent="-541338" fontAlgn="base">
              <a:lnSpc>
                <a:spcPct val="150000"/>
              </a:lnSpc>
              <a:spcAft>
                <a:spcPct val="0"/>
              </a:spcAft>
            </a:pPr>
            <a:r>
              <a:rPr lang="en-US" sz="2400" dirty="0"/>
              <a:t>Loops execute a block of code again and again while the condition is true.</a:t>
            </a:r>
          </a:p>
          <a:p>
            <a:pPr marL="541338" indent="-541338" fontAlgn="base">
              <a:lnSpc>
                <a:spcPct val="150000"/>
              </a:lnSpc>
              <a:spcAft>
                <a:spcPct val="0"/>
              </a:spcAft>
            </a:pPr>
            <a:r>
              <a:rPr lang="en-US" sz="2400" b="1" dirty="0"/>
              <a:t>For example</a:t>
            </a:r>
            <a:r>
              <a:rPr lang="en-US" sz="2400" dirty="0"/>
              <a:t>, if you want to show a “Hello!” for 30 times, then you can use a loop.</a:t>
            </a:r>
          </a:p>
          <a:p>
            <a:pPr marL="541338" indent="-541338" fontAlgn="base">
              <a:lnSpc>
                <a:spcPct val="150000"/>
              </a:lnSpc>
              <a:spcAft>
                <a:spcPct val="0"/>
              </a:spcAft>
            </a:pPr>
            <a:r>
              <a:rPr lang="en-US" sz="2400" b="1" dirty="0"/>
              <a:t>Below are the types of loops: </a:t>
            </a:r>
          </a:p>
          <a:p>
            <a:pPr marL="457200" lvl="1" indent="0" fontAlgn="base">
              <a:lnSpc>
                <a:spcPct val="150000"/>
              </a:lnSpc>
              <a:spcBef>
                <a:spcPct val="0"/>
              </a:spcBef>
              <a:spcAft>
                <a:spcPct val="0"/>
              </a:spcAft>
              <a:buNone/>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Diagram 3">
            <a:extLst>
              <a:ext uri="{FF2B5EF4-FFF2-40B4-BE49-F238E27FC236}">
                <a16:creationId xmlns:a16="http://schemas.microsoft.com/office/drawing/2014/main" id="{851AA5D7-69F8-24B1-8324-07A947C9AD1C}"/>
              </a:ext>
            </a:extLst>
          </p:cNvPr>
          <p:cNvGraphicFramePr/>
          <p:nvPr>
            <p:extLst>
              <p:ext uri="{D42A27DB-BD31-4B8C-83A1-F6EECF244321}">
                <p14:modId xmlns:p14="http://schemas.microsoft.com/office/powerpoint/2010/main" val="1964923814"/>
              </p:ext>
            </p:extLst>
          </p:nvPr>
        </p:nvGraphicFramePr>
        <p:xfrm>
          <a:off x="1159970" y="3870531"/>
          <a:ext cx="9558859" cy="2233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27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For Loop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7354529" cy="4297680"/>
          </a:xfrm>
        </p:spPr>
        <p:txBody>
          <a:bodyPr/>
          <a:lstStyle/>
          <a:p>
            <a:pPr marL="541338" indent="-541338" fontAlgn="base">
              <a:lnSpc>
                <a:spcPct val="150000"/>
              </a:lnSpc>
              <a:spcAft>
                <a:spcPct val="0"/>
              </a:spcAft>
            </a:pPr>
            <a:r>
              <a:rPr lang="en-US" sz="2400" dirty="0"/>
              <a:t>Used to iterate a part of the program several times. </a:t>
            </a:r>
          </a:p>
          <a:p>
            <a:pPr marL="541338" indent="-541338" fontAlgn="base">
              <a:lnSpc>
                <a:spcPct val="150000"/>
              </a:lnSpc>
              <a:spcAft>
                <a:spcPct val="0"/>
              </a:spcAft>
            </a:pPr>
            <a:r>
              <a:rPr lang="en-US" sz="2400" dirty="0"/>
              <a:t>If number of iteration is fixed, it is recommended to use for loop than while or do-while loops.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41</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56F88A1-12EE-9D5D-0893-5922DFB5071E}"/>
              </a:ext>
            </a:extLst>
          </p:cNvPr>
          <p:cNvPicPr>
            <a:picLocks noChangeAspect="1"/>
          </p:cNvPicPr>
          <p:nvPr/>
        </p:nvPicPr>
        <p:blipFill rotWithShape="1">
          <a:blip r:embed="rId2"/>
          <a:srcRect l="3279" t="3906" r="2586" b="3864"/>
          <a:stretch/>
        </p:blipFill>
        <p:spPr>
          <a:xfrm>
            <a:off x="7703641" y="1933090"/>
            <a:ext cx="4145667" cy="3819174"/>
          </a:xfrm>
          <a:prstGeom prst="rect">
            <a:avLst/>
          </a:prstGeom>
        </p:spPr>
      </p:pic>
      <p:pic>
        <p:nvPicPr>
          <p:cNvPr id="11" name="Picture 10">
            <a:extLst>
              <a:ext uri="{FF2B5EF4-FFF2-40B4-BE49-F238E27FC236}">
                <a16:creationId xmlns:a16="http://schemas.microsoft.com/office/drawing/2014/main" id="{C47C7C3F-D756-34F5-171A-7BB910BB6E68}"/>
              </a:ext>
            </a:extLst>
          </p:cNvPr>
          <p:cNvPicPr>
            <a:picLocks noChangeAspect="1"/>
          </p:cNvPicPr>
          <p:nvPr/>
        </p:nvPicPr>
        <p:blipFill>
          <a:blip r:embed="rId3"/>
          <a:stretch>
            <a:fillRect/>
          </a:stretch>
        </p:blipFill>
        <p:spPr>
          <a:xfrm>
            <a:off x="1011493" y="3319923"/>
            <a:ext cx="5659498" cy="1861677"/>
          </a:xfrm>
          <a:prstGeom prst="rect">
            <a:avLst/>
          </a:prstGeom>
        </p:spPr>
      </p:pic>
    </p:spTree>
    <p:extLst>
      <p:ext uri="{BB962C8B-B14F-4D97-AF65-F5344CB8AC3E}">
        <p14:creationId xmlns:p14="http://schemas.microsoft.com/office/powerpoint/2010/main" val="356815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While Loop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9" y="1454584"/>
            <a:ext cx="7167716" cy="4297680"/>
          </a:xfrm>
        </p:spPr>
        <p:txBody>
          <a:bodyPr/>
          <a:lstStyle/>
          <a:p>
            <a:pPr marL="541338" indent="-541338" fontAlgn="base">
              <a:lnSpc>
                <a:spcPct val="150000"/>
              </a:lnSpc>
              <a:spcAft>
                <a:spcPct val="0"/>
              </a:spcAft>
            </a:pPr>
            <a:r>
              <a:rPr lang="en-US" sz="2400" dirty="0"/>
              <a:t>Executes statements until the specified expression evaluates to false.</a:t>
            </a:r>
          </a:p>
          <a:p>
            <a:pPr marL="541338" indent="-541338" fontAlgn="base">
              <a:lnSpc>
                <a:spcPct val="150000"/>
              </a:lnSpc>
              <a:spcAft>
                <a:spcPct val="0"/>
              </a:spcAft>
            </a:pPr>
            <a:r>
              <a:rPr lang="en-US" sz="2400" dirty="0"/>
              <a:t>Typically, while loop is useful when you are not aware of the exact number of iterations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E1EB9BD-88E7-689E-13B6-E1C290CD92CA}"/>
              </a:ext>
            </a:extLst>
          </p:cNvPr>
          <p:cNvPicPr>
            <a:picLocks noChangeAspect="1"/>
          </p:cNvPicPr>
          <p:nvPr/>
        </p:nvPicPr>
        <p:blipFill rotWithShape="1">
          <a:blip r:embed="rId2"/>
          <a:srcRect t="6722" r="1743" b="2872"/>
          <a:stretch/>
        </p:blipFill>
        <p:spPr>
          <a:xfrm>
            <a:off x="7471999" y="1632606"/>
            <a:ext cx="4071072" cy="3770810"/>
          </a:xfrm>
          <a:prstGeom prst="rect">
            <a:avLst/>
          </a:prstGeom>
        </p:spPr>
      </p:pic>
      <p:pic>
        <p:nvPicPr>
          <p:cNvPr id="8" name="Picture 7">
            <a:extLst>
              <a:ext uri="{FF2B5EF4-FFF2-40B4-BE49-F238E27FC236}">
                <a16:creationId xmlns:a16="http://schemas.microsoft.com/office/drawing/2014/main" id="{C3640021-0414-EAF2-173A-813314C938A1}"/>
              </a:ext>
            </a:extLst>
          </p:cNvPr>
          <p:cNvPicPr>
            <a:picLocks noChangeAspect="1"/>
          </p:cNvPicPr>
          <p:nvPr/>
        </p:nvPicPr>
        <p:blipFill>
          <a:blip r:embed="rId3"/>
          <a:stretch>
            <a:fillRect/>
          </a:stretch>
        </p:blipFill>
        <p:spPr>
          <a:xfrm>
            <a:off x="994901" y="3841032"/>
            <a:ext cx="4726471" cy="2009554"/>
          </a:xfrm>
          <a:prstGeom prst="rect">
            <a:avLst/>
          </a:prstGeom>
        </p:spPr>
      </p:pic>
    </p:spTree>
    <p:extLst>
      <p:ext uri="{BB962C8B-B14F-4D97-AF65-F5344CB8AC3E}">
        <p14:creationId xmlns:p14="http://schemas.microsoft.com/office/powerpoint/2010/main" val="273234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Do..While Loop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9" y="1454584"/>
            <a:ext cx="7118556" cy="4297680"/>
          </a:xfrm>
        </p:spPr>
        <p:txBody>
          <a:bodyPr/>
          <a:lstStyle/>
          <a:p>
            <a:pPr marL="541338" indent="-541338" fontAlgn="base">
              <a:lnSpc>
                <a:spcPct val="150000"/>
              </a:lnSpc>
              <a:spcAft>
                <a:spcPct val="0"/>
              </a:spcAft>
            </a:pPr>
            <a:r>
              <a:rPr lang="en-US" sz="2400" dirty="0"/>
              <a:t>If the number of iteration is not fixed and you must have to execute the loop at least once, it is recommended to use do-while loop.</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07BDCBB-9012-3417-9AF1-5939DBAB7170}"/>
              </a:ext>
            </a:extLst>
          </p:cNvPr>
          <p:cNvPicPr>
            <a:picLocks noChangeAspect="1"/>
          </p:cNvPicPr>
          <p:nvPr/>
        </p:nvPicPr>
        <p:blipFill rotWithShape="1">
          <a:blip r:embed="rId2"/>
          <a:srcRect l="2072" t="5436" r="1993"/>
          <a:stretch/>
        </p:blipFill>
        <p:spPr>
          <a:xfrm>
            <a:off x="8058865" y="1597117"/>
            <a:ext cx="3412867" cy="4634424"/>
          </a:xfrm>
          <a:prstGeom prst="rect">
            <a:avLst/>
          </a:prstGeom>
        </p:spPr>
      </p:pic>
      <p:pic>
        <p:nvPicPr>
          <p:cNvPr id="8" name="Picture 7">
            <a:extLst>
              <a:ext uri="{FF2B5EF4-FFF2-40B4-BE49-F238E27FC236}">
                <a16:creationId xmlns:a16="http://schemas.microsoft.com/office/drawing/2014/main" id="{D112BCE1-EAF2-9B69-607F-E6E647A887C0}"/>
              </a:ext>
            </a:extLst>
          </p:cNvPr>
          <p:cNvPicPr>
            <a:picLocks noChangeAspect="1"/>
          </p:cNvPicPr>
          <p:nvPr/>
        </p:nvPicPr>
        <p:blipFill>
          <a:blip r:embed="rId3"/>
          <a:stretch>
            <a:fillRect/>
          </a:stretch>
        </p:blipFill>
        <p:spPr>
          <a:xfrm>
            <a:off x="1052359" y="3270762"/>
            <a:ext cx="4660183" cy="2015650"/>
          </a:xfrm>
          <a:prstGeom prst="rect">
            <a:avLst/>
          </a:prstGeom>
        </p:spPr>
      </p:pic>
    </p:spTree>
    <p:extLst>
      <p:ext uri="{BB962C8B-B14F-4D97-AF65-F5344CB8AC3E}">
        <p14:creationId xmlns:p14="http://schemas.microsoft.com/office/powerpoint/2010/main" val="44868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831258" y="2869113"/>
            <a:ext cx="8391832" cy="1386388"/>
          </a:xfrm>
        </p:spPr>
        <p:txBody>
          <a:bodyPr/>
          <a:lstStyle/>
          <a:p>
            <a:r>
              <a:rPr lang="en-US" sz="6600" dirty="0"/>
              <a:t>Jump Statements</a:t>
            </a:r>
            <a:endParaRPr lang="en-IN" sz="6600" dirty="0"/>
          </a:p>
        </p:txBody>
      </p:sp>
    </p:spTree>
    <p:extLst>
      <p:ext uri="{BB962C8B-B14F-4D97-AF65-F5344CB8AC3E}">
        <p14:creationId xmlns:p14="http://schemas.microsoft.com/office/powerpoint/2010/main" val="80861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Jump Statements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090788" cy="4297680"/>
          </a:xfrm>
        </p:spPr>
        <p:txBody>
          <a:bodyPr/>
          <a:lstStyle/>
          <a:p>
            <a:pPr marL="541338" indent="-541338" fontAlgn="base">
              <a:lnSpc>
                <a:spcPct val="150000"/>
              </a:lnSpc>
              <a:spcAft>
                <a:spcPct val="0"/>
              </a:spcAft>
            </a:pPr>
            <a:r>
              <a:rPr lang="en-US" sz="2400" dirty="0"/>
              <a:t>Used to alter the normal flow of control within loops and switch statements.</a:t>
            </a:r>
          </a:p>
          <a:p>
            <a:pPr marL="541338" indent="-541338" fontAlgn="base">
              <a:lnSpc>
                <a:spcPct val="150000"/>
              </a:lnSpc>
              <a:spcAft>
                <a:spcPct val="0"/>
              </a:spcAft>
            </a:pPr>
            <a:r>
              <a:rPr lang="en-US" sz="2400" dirty="0"/>
              <a:t>They allow you to either terminate the execution or skip a specific iteration. </a:t>
            </a:r>
          </a:p>
          <a:p>
            <a:pPr marL="541338" indent="-541338" fontAlgn="base">
              <a:lnSpc>
                <a:spcPct val="150000"/>
              </a:lnSpc>
              <a:spcAft>
                <a:spcPct val="0"/>
              </a:spcAft>
            </a:pPr>
            <a:r>
              <a:rPr lang="en-US" sz="2400" b="1" dirty="0"/>
              <a:t>There are three main Jump Statements:</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AE4D136B-C3C7-699B-14E4-4487D9FF6D02}"/>
              </a:ext>
            </a:extLst>
          </p:cNvPr>
          <p:cNvGrpSpPr/>
          <p:nvPr/>
        </p:nvGrpSpPr>
        <p:grpSpPr>
          <a:xfrm>
            <a:off x="2305748" y="3603424"/>
            <a:ext cx="7777148" cy="2289400"/>
            <a:chOff x="2426208" y="3136885"/>
            <a:chExt cx="6586728" cy="2032861"/>
          </a:xfrm>
        </p:grpSpPr>
        <p:sp>
          <p:nvSpPr>
            <p:cNvPr id="8" name="Rectangle 7">
              <a:extLst>
                <a:ext uri="{FF2B5EF4-FFF2-40B4-BE49-F238E27FC236}">
                  <a16:creationId xmlns:a16="http://schemas.microsoft.com/office/drawing/2014/main" id="{AFB61FD2-51EA-CEF6-293C-4A683954D0FC}"/>
                </a:ext>
              </a:extLst>
            </p:cNvPr>
            <p:cNvSpPr/>
            <p:nvPr/>
          </p:nvSpPr>
          <p:spPr>
            <a:xfrm>
              <a:off x="4334257" y="3136885"/>
              <a:ext cx="2770632" cy="550874"/>
            </a:xfrm>
            <a:prstGeom prst="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Jump Statements</a:t>
              </a:r>
              <a:endParaRPr lang="en-IN" sz="2000" b="1" dirty="0">
                <a:solidFill>
                  <a:schemeClr val="bg1"/>
                </a:solidFill>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0B5DC738-0437-A79B-332A-803312C4AA48}"/>
                </a:ext>
              </a:extLst>
            </p:cNvPr>
            <p:cNvSpPr/>
            <p:nvPr/>
          </p:nvSpPr>
          <p:spPr>
            <a:xfrm>
              <a:off x="2426208" y="4594445"/>
              <a:ext cx="1820064" cy="550874"/>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break</a:t>
              </a:r>
              <a:endParaRPr lang="en-IN" sz="2000" b="1" dirty="0">
                <a:solidFill>
                  <a:schemeClr val="bg1"/>
                </a:solidFill>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84C77193-9168-6A0F-683B-709B7A489AB6}"/>
                </a:ext>
              </a:extLst>
            </p:cNvPr>
            <p:cNvSpPr/>
            <p:nvPr/>
          </p:nvSpPr>
          <p:spPr>
            <a:xfrm>
              <a:off x="7192872" y="4614659"/>
              <a:ext cx="1820064" cy="550874"/>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Goto</a:t>
              </a:r>
              <a:endParaRPr lang="en-IN" sz="2000" b="1" dirty="0">
                <a:solidFill>
                  <a:schemeClr val="bg1"/>
                </a:solidFill>
                <a:latin typeface="Cambria" panose="02040503050406030204" pitchFamily="18" charset="0"/>
                <a:ea typeface="Cambria" panose="02040503050406030204" pitchFamily="18" charset="0"/>
              </a:endParaRPr>
            </a:p>
          </p:txBody>
        </p:sp>
        <p:sp>
          <p:nvSpPr>
            <p:cNvPr id="11" name="Rectangle 10">
              <a:extLst>
                <a:ext uri="{FF2B5EF4-FFF2-40B4-BE49-F238E27FC236}">
                  <a16:creationId xmlns:a16="http://schemas.microsoft.com/office/drawing/2014/main" id="{48823A64-C7B0-FFC1-0BA0-337104D8D146}"/>
                </a:ext>
              </a:extLst>
            </p:cNvPr>
            <p:cNvSpPr/>
            <p:nvPr/>
          </p:nvSpPr>
          <p:spPr>
            <a:xfrm>
              <a:off x="4809540" y="4618872"/>
              <a:ext cx="1820064" cy="550874"/>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rPr>
                <a:t>continue</a:t>
              </a:r>
              <a:endParaRPr lang="en-IN" sz="2000" b="1" dirty="0">
                <a:solidFill>
                  <a:schemeClr val="bg1"/>
                </a:solidFill>
                <a:latin typeface="Cambria" panose="02040503050406030204" pitchFamily="18" charset="0"/>
                <a:ea typeface="Cambria" panose="02040503050406030204" pitchFamily="18" charset="0"/>
              </a:endParaRPr>
            </a:p>
          </p:txBody>
        </p:sp>
        <p:cxnSp>
          <p:nvCxnSpPr>
            <p:cNvPr id="12" name="Straight Connector 11">
              <a:extLst>
                <a:ext uri="{FF2B5EF4-FFF2-40B4-BE49-F238E27FC236}">
                  <a16:creationId xmlns:a16="http://schemas.microsoft.com/office/drawing/2014/main" id="{5F271EF8-433B-EEFC-BB93-5BD9C0C9A538}"/>
                </a:ext>
              </a:extLst>
            </p:cNvPr>
            <p:cNvCxnSpPr/>
            <p:nvPr/>
          </p:nvCxnSpPr>
          <p:spPr>
            <a:xfrm>
              <a:off x="3243338" y="4078224"/>
              <a:ext cx="4766664" cy="0"/>
            </a:xfrm>
            <a:prstGeom prst="line">
              <a:avLst/>
            </a:prstGeom>
            <a:ln w="28575">
              <a:solidFill>
                <a:schemeClr val="bg1">
                  <a:lumMod val="6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14B751-4B6E-C8E9-2A40-53C3574B5DCB}"/>
                </a:ext>
              </a:extLst>
            </p:cNvPr>
            <p:cNvCxnSpPr>
              <a:cxnSpLocks/>
            </p:cNvCxnSpPr>
            <p:nvPr/>
          </p:nvCxnSpPr>
          <p:spPr>
            <a:xfrm>
              <a:off x="5719572" y="3720482"/>
              <a:ext cx="0" cy="357741"/>
            </a:xfrm>
            <a:prstGeom prst="straightConnector1">
              <a:avLst/>
            </a:prstGeom>
            <a:ln w="28575">
              <a:solidFill>
                <a:schemeClr val="bg1">
                  <a:lumMod val="65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32D681-3B61-49BC-6F71-35DA6EABC08F}"/>
                </a:ext>
              </a:extLst>
            </p:cNvPr>
            <p:cNvCxnSpPr/>
            <p:nvPr/>
          </p:nvCxnSpPr>
          <p:spPr>
            <a:xfrm>
              <a:off x="5719572" y="4078224"/>
              <a:ext cx="0" cy="516221"/>
            </a:xfrm>
            <a:prstGeom prst="straightConnector1">
              <a:avLst/>
            </a:prstGeom>
            <a:ln w="28575">
              <a:solidFill>
                <a:schemeClr val="bg1">
                  <a:lumMod val="65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2398E12-AF99-5370-7918-D15F924086CB}"/>
                </a:ext>
              </a:extLst>
            </p:cNvPr>
            <p:cNvCxnSpPr/>
            <p:nvPr/>
          </p:nvCxnSpPr>
          <p:spPr>
            <a:xfrm>
              <a:off x="8011526" y="4078224"/>
              <a:ext cx="0" cy="516221"/>
            </a:xfrm>
            <a:prstGeom prst="straightConnector1">
              <a:avLst/>
            </a:prstGeom>
            <a:ln w="28575">
              <a:solidFill>
                <a:schemeClr val="bg1">
                  <a:lumMod val="65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9710E8-0B9A-FCFC-E6BC-567CC4715102}"/>
                </a:ext>
              </a:extLst>
            </p:cNvPr>
            <p:cNvCxnSpPr/>
            <p:nvPr/>
          </p:nvCxnSpPr>
          <p:spPr>
            <a:xfrm>
              <a:off x="3243134" y="4078223"/>
              <a:ext cx="0" cy="516221"/>
            </a:xfrm>
            <a:prstGeom prst="straightConnector1">
              <a:avLst/>
            </a:prstGeom>
            <a:ln w="28575">
              <a:solidFill>
                <a:schemeClr val="bg1">
                  <a:lumMod val="65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383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Break Statement</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992465" cy="4297680"/>
          </a:xfrm>
        </p:spPr>
        <p:txBody>
          <a:bodyPr/>
          <a:lstStyle/>
          <a:p>
            <a:pPr marL="541338" indent="-541338" fontAlgn="base">
              <a:lnSpc>
                <a:spcPct val="150000"/>
              </a:lnSpc>
              <a:spcAft>
                <a:spcPct val="0"/>
              </a:spcAft>
            </a:pPr>
            <a:r>
              <a:rPr lang="en-US" sz="2400" dirty="0"/>
              <a:t>Terminates the execution of a loop or switch.</a:t>
            </a:r>
          </a:p>
          <a:p>
            <a:pPr marL="541338" indent="-541338" fontAlgn="base">
              <a:lnSpc>
                <a:spcPct val="150000"/>
              </a:lnSpc>
              <a:spcAft>
                <a:spcPct val="0"/>
              </a:spcAft>
            </a:pPr>
            <a:r>
              <a:rPr lang="en-US" sz="2400" dirty="0"/>
              <a:t>Transfers program control to next statement which is placed immediately after the loop or switch.</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F67A052-DB87-B12C-3E00-CDD551F6F627}"/>
              </a:ext>
            </a:extLst>
          </p:cNvPr>
          <p:cNvPicPr>
            <a:picLocks noChangeAspect="1"/>
          </p:cNvPicPr>
          <p:nvPr/>
        </p:nvPicPr>
        <p:blipFill>
          <a:blip r:embed="rId2"/>
          <a:stretch>
            <a:fillRect/>
          </a:stretch>
        </p:blipFill>
        <p:spPr>
          <a:xfrm>
            <a:off x="5968181" y="2720040"/>
            <a:ext cx="5503551" cy="3722447"/>
          </a:xfrm>
          <a:prstGeom prst="rect">
            <a:avLst/>
          </a:prstGeom>
        </p:spPr>
      </p:pic>
      <p:pic>
        <p:nvPicPr>
          <p:cNvPr id="12" name="Picture 11">
            <a:extLst>
              <a:ext uri="{FF2B5EF4-FFF2-40B4-BE49-F238E27FC236}">
                <a16:creationId xmlns:a16="http://schemas.microsoft.com/office/drawing/2014/main" id="{C7C1100D-6667-417B-0750-0A45BBD221B8}"/>
              </a:ext>
            </a:extLst>
          </p:cNvPr>
          <p:cNvPicPr>
            <a:picLocks noChangeAspect="1"/>
          </p:cNvPicPr>
          <p:nvPr/>
        </p:nvPicPr>
        <p:blipFill rotWithShape="1">
          <a:blip r:embed="rId3"/>
          <a:srcRect r="22024"/>
          <a:stretch/>
        </p:blipFill>
        <p:spPr>
          <a:xfrm>
            <a:off x="1088280" y="3274756"/>
            <a:ext cx="3788520" cy="1377525"/>
          </a:xfrm>
          <a:prstGeom prst="rect">
            <a:avLst/>
          </a:prstGeom>
        </p:spPr>
      </p:pic>
    </p:spTree>
    <p:extLst>
      <p:ext uri="{BB962C8B-B14F-4D97-AF65-F5344CB8AC3E}">
        <p14:creationId xmlns:p14="http://schemas.microsoft.com/office/powerpoint/2010/main" val="96267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Continue Statement</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992465" cy="4297680"/>
          </a:xfrm>
        </p:spPr>
        <p:txBody>
          <a:bodyPr/>
          <a:lstStyle/>
          <a:p>
            <a:pPr marL="541338" indent="-541338" fontAlgn="base">
              <a:lnSpc>
                <a:spcPct val="150000"/>
              </a:lnSpc>
              <a:spcAft>
                <a:spcPct val="0"/>
              </a:spcAft>
            </a:pPr>
            <a:r>
              <a:rPr lang="en-US" sz="2400" dirty="0"/>
              <a:t>Skips current iteration of loop and passes program control to next iteration.</a:t>
            </a:r>
          </a:p>
          <a:p>
            <a:pPr marL="541338" indent="-541338" fontAlgn="base">
              <a:lnSpc>
                <a:spcPct val="150000"/>
              </a:lnSpc>
              <a:spcAft>
                <a:spcPct val="0"/>
              </a:spcAft>
            </a:pPr>
            <a:r>
              <a:rPr lang="en-US" sz="2400" dirty="0"/>
              <a:t>Unlike break statement, it never terminates the loop execution.</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47</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7FBECD4-B07C-8311-8344-736E143DAE81}"/>
              </a:ext>
            </a:extLst>
          </p:cNvPr>
          <p:cNvPicPr>
            <a:picLocks noChangeAspect="1"/>
          </p:cNvPicPr>
          <p:nvPr/>
        </p:nvPicPr>
        <p:blipFill rotWithShape="1">
          <a:blip r:embed="rId2"/>
          <a:srcRect t="6069" b="1885"/>
          <a:stretch/>
        </p:blipFill>
        <p:spPr>
          <a:xfrm>
            <a:off x="6348967" y="2552080"/>
            <a:ext cx="5122765" cy="3944761"/>
          </a:xfrm>
          <a:prstGeom prst="rect">
            <a:avLst/>
          </a:prstGeom>
        </p:spPr>
      </p:pic>
      <p:pic>
        <p:nvPicPr>
          <p:cNvPr id="9" name="Picture 8">
            <a:extLst>
              <a:ext uri="{FF2B5EF4-FFF2-40B4-BE49-F238E27FC236}">
                <a16:creationId xmlns:a16="http://schemas.microsoft.com/office/drawing/2014/main" id="{A1506A6C-7F9B-3FD3-BCCC-1B51DD4BEE57}"/>
              </a:ext>
            </a:extLst>
          </p:cNvPr>
          <p:cNvPicPr>
            <a:picLocks noChangeAspect="1"/>
          </p:cNvPicPr>
          <p:nvPr/>
        </p:nvPicPr>
        <p:blipFill>
          <a:blip r:embed="rId3"/>
          <a:stretch>
            <a:fillRect/>
          </a:stretch>
        </p:blipFill>
        <p:spPr>
          <a:xfrm>
            <a:off x="1020404" y="2792976"/>
            <a:ext cx="4133850" cy="1409700"/>
          </a:xfrm>
          <a:prstGeom prst="rect">
            <a:avLst/>
          </a:prstGeom>
        </p:spPr>
      </p:pic>
    </p:spTree>
    <p:extLst>
      <p:ext uri="{BB962C8B-B14F-4D97-AF65-F5344CB8AC3E}">
        <p14:creationId xmlns:p14="http://schemas.microsoft.com/office/powerpoint/2010/main" val="115306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Goto Statement</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992465" cy="4297680"/>
          </a:xfrm>
        </p:spPr>
        <p:txBody>
          <a:bodyPr/>
          <a:lstStyle/>
          <a:p>
            <a:pPr marL="541338" indent="-541338" fontAlgn="base">
              <a:lnSpc>
                <a:spcPct val="150000"/>
              </a:lnSpc>
              <a:spcAft>
                <a:spcPct val="0"/>
              </a:spcAft>
            </a:pPr>
            <a:r>
              <a:rPr lang="en-US" sz="2400" dirty="0"/>
              <a:t>Used to transfer control to the other part of the program. </a:t>
            </a:r>
          </a:p>
          <a:p>
            <a:pPr marL="541338" indent="-541338" fontAlgn="base">
              <a:lnSpc>
                <a:spcPct val="150000"/>
              </a:lnSpc>
              <a:spcAft>
                <a:spcPct val="0"/>
              </a:spcAft>
            </a:pPr>
            <a:r>
              <a:rPr lang="en-US" sz="2400" dirty="0"/>
              <a:t>It unconditionally jumps to the specified label.</a:t>
            </a:r>
          </a:p>
          <a:p>
            <a:pPr marL="541338" indent="-541338" fontAlgn="base">
              <a:lnSpc>
                <a:spcPct val="150000"/>
              </a:lnSpc>
              <a:spcAft>
                <a:spcPct val="0"/>
              </a:spcAft>
            </a:pPr>
            <a:r>
              <a:rPr lang="en-US" sz="2400" dirty="0"/>
              <a:t>Can be used to transfer control from deeply nested loop or switch case label.</a:t>
            </a:r>
          </a:p>
          <a:p>
            <a:pPr marL="541338" indent="-541338" fontAlgn="base">
              <a:lnSpc>
                <a:spcPct val="150000"/>
              </a:lnSpc>
              <a:spcAft>
                <a:spcPct val="0"/>
              </a:spcAft>
            </a:pPr>
            <a:r>
              <a:rPr lang="en-US" sz="2400" dirty="0"/>
              <a:t>It is avoided to use goto statement because it makes the program complex.</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48</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96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831258" y="2869113"/>
            <a:ext cx="8391832" cy="1386388"/>
          </a:xfrm>
        </p:spPr>
        <p:txBody>
          <a:bodyPr/>
          <a:lstStyle/>
          <a:p>
            <a:r>
              <a:rPr lang="en-US" sz="6600" dirty="0"/>
              <a:t>Functions</a:t>
            </a:r>
            <a:endParaRPr lang="en-IN" sz="6600" dirty="0"/>
          </a:p>
        </p:txBody>
      </p:sp>
    </p:spTree>
    <p:extLst>
      <p:ext uri="{BB962C8B-B14F-4D97-AF65-F5344CB8AC3E}">
        <p14:creationId xmlns:p14="http://schemas.microsoft.com/office/powerpoint/2010/main" val="329384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C# Version History</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a:t>
            </a:fld>
            <a:endParaRPr lang="en-US" dirty="0"/>
          </a:p>
        </p:txBody>
      </p:sp>
      <p:graphicFrame>
        <p:nvGraphicFramePr>
          <p:cNvPr id="8" name="Diagram 7">
            <a:extLst>
              <a:ext uri="{FF2B5EF4-FFF2-40B4-BE49-F238E27FC236}">
                <a16:creationId xmlns:a16="http://schemas.microsoft.com/office/drawing/2014/main" id="{221ECF7D-3DED-7B41-CE88-3DCE84D07452}"/>
              </a:ext>
            </a:extLst>
          </p:cNvPr>
          <p:cNvGraphicFramePr/>
          <p:nvPr>
            <p:extLst>
              <p:ext uri="{D42A27DB-BD31-4B8C-83A1-F6EECF244321}">
                <p14:modId xmlns:p14="http://schemas.microsoft.com/office/powerpoint/2010/main" val="1411338987"/>
              </p:ext>
            </p:extLst>
          </p:nvPr>
        </p:nvGraphicFramePr>
        <p:xfrm>
          <a:off x="521317" y="1962882"/>
          <a:ext cx="11386984" cy="3494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07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Functions</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992465" cy="4297680"/>
          </a:xfrm>
        </p:spPr>
        <p:txBody>
          <a:bodyPr/>
          <a:lstStyle/>
          <a:p>
            <a:pPr marL="541338" indent="-541338" fontAlgn="base">
              <a:lnSpc>
                <a:spcPct val="150000"/>
              </a:lnSpc>
              <a:spcAft>
                <a:spcPct val="0"/>
              </a:spcAft>
            </a:pPr>
            <a:r>
              <a:rPr lang="en-US" sz="2400" dirty="0"/>
              <a:t>Function is a block of code that has a signature. </a:t>
            </a:r>
          </a:p>
          <a:p>
            <a:pPr marL="541338" indent="-541338" fontAlgn="base">
              <a:lnSpc>
                <a:spcPct val="150000"/>
              </a:lnSpc>
              <a:spcAft>
                <a:spcPct val="0"/>
              </a:spcAft>
            </a:pPr>
            <a:r>
              <a:rPr lang="en-US" sz="2400" dirty="0"/>
              <a:t>Function is used to execute statements specified in the code block.</a:t>
            </a:r>
          </a:p>
          <a:p>
            <a:pPr marL="541338" indent="-541338" fontAlgn="base">
              <a:lnSpc>
                <a:spcPct val="150000"/>
              </a:lnSpc>
              <a:spcAft>
                <a:spcPct val="0"/>
              </a:spcAft>
            </a:pPr>
            <a:r>
              <a:rPr lang="en-US" sz="2400" dirty="0"/>
              <a:t>A function can accept 0 or more parameters to perform task.</a:t>
            </a:r>
          </a:p>
          <a:p>
            <a:pPr marL="285750" indent="-285750" fontAlgn="base">
              <a:lnSpc>
                <a:spcPct val="150000"/>
              </a:lnSpc>
              <a:spcBef>
                <a:spcPct val="0"/>
              </a:spcBef>
              <a:spcAft>
                <a:spcPct val="0"/>
              </a:spcAft>
              <a:buFont typeface="Arial" panose="020B0604020202020204" pitchFamily="34" charset="0"/>
              <a:buChar char="•"/>
            </a:pPr>
            <a:endParaRPr lang="en-US" sz="16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9A07D57-75F1-3D65-DA19-DBC87EDE579D}"/>
              </a:ext>
            </a:extLst>
          </p:cNvPr>
          <p:cNvPicPr>
            <a:picLocks noChangeAspect="1"/>
          </p:cNvPicPr>
          <p:nvPr/>
        </p:nvPicPr>
        <p:blipFill>
          <a:blip r:embed="rId2"/>
          <a:stretch>
            <a:fillRect/>
          </a:stretch>
        </p:blipFill>
        <p:spPr>
          <a:xfrm>
            <a:off x="1275120" y="3339783"/>
            <a:ext cx="8377081" cy="2412481"/>
          </a:xfrm>
          <a:prstGeom prst="rect">
            <a:avLst/>
          </a:prstGeom>
        </p:spPr>
      </p:pic>
    </p:spTree>
    <p:extLst>
      <p:ext uri="{BB962C8B-B14F-4D97-AF65-F5344CB8AC3E}">
        <p14:creationId xmlns:p14="http://schemas.microsoft.com/office/powerpoint/2010/main" val="5124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Call By Value</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992465" cy="4297680"/>
          </a:xfrm>
        </p:spPr>
        <p:txBody>
          <a:bodyPr/>
          <a:lstStyle/>
          <a:p>
            <a:pPr marL="541338" indent="-541338" fontAlgn="base">
              <a:lnSpc>
                <a:spcPct val="150000"/>
              </a:lnSpc>
              <a:spcAft>
                <a:spcPct val="0"/>
              </a:spcAft>
            </a:pPr>
            <a:r>
              <a:rPr lang="en-US" sz="2400" dirty="0"/>
              <a:t>Value-type parameters pass a copy of original value rather than reference. </a:t>
            </a:r>
          </a:p>
          <a:p>
            <a:pPr marL="541338" indent="-541338" fontAlgn="base">
              <a:lnSpc>
                <a:spcPct val="150000"/>
              </a:lnSpc>
              <a:spcAft>
                <a:spcPct val="0"/>
              </a:spcAft>
            </a:pPr>
            <a:r>
              <a:rPr lang="en-US" sz="2400" dirty="0"/>
              <a:t>It does not modify the original value. </a:t>
            </a:r>
          </a:p>
          <a:p>
            <a:pPr marL="541338" indent="-541338" fontAlgn="base">
              <a:lnSpc>
                <a:spcPct val="150000"/>
              </a:lnSpc>
              <a:spcAft>
                <a:spcPct val="0"/>
              </a:spcAft>
            </a:pPr>
            <a:r>
              <a:rPr lang="en-US" sz="2400" dirty="0"/>
              <a:t>A change made in passed value does not alter the actual value.</a:t>
            </a:r>
          </a:p>
          <a:p>
            <a:pPr marL="541338" indent="-541338" fontAlgn="base">
              <a:lnSpc>
                <a:spcPct val="150000"/>
              </a:lnSpc>
              <a:spcAft>
                <a:spcPct val="0"/>
              </a:spcAft>
            </a:pPr>
            <a:r>
              <a:rPr lang="en-US" sz="2400" dirty="0"/>
              <a:t>Value types like int, float, char, etc., are passed by value by default</a:t>
            </a:r>
            <a:endParaRPr lang="en-US" sz="12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51</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69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Call By Reference</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0992465" cy="4297680"/>
          </a:xfrm>
        </p:spPr>
        <p:txBody>
          <a:bodyPr/>
          <a:lstStyle/>
          <a:p>
            <a:pPr marL="541338" indent="-541338" fontAlgn="base">
              <a:lnSpc>
                <a:spcPct val="150000"/>
              </a:lnSpc>
              <a:spcAft>
                <a:spcPct val="0"/>
              </a:spcAft>
            </a:pPr>
            <a:r>
              <a:rPr lang="en-US" sz="2400" dirty="0"/>
              <a:t>C# provides a </a:t>
            </a:r>
            <a:r>
              <a:rPr lang="en-US" sz="2400" b="1" dirty="0"/>
              <a:t>ref</a:t>
            </a:r>
            <a:r>
              <a:rPr lang="en-US" sz="2400" dirty="0"/>
              <a:t> keyword to pass argument as reference-type. </a:t>
            </a:r>
          </a:p>
          <a:p>
            <a:pPr marL="541338" indent="-541338" fontAlgn="base">
              <a:lnSpc>
                <a:spcPct val="150000"/>
              </a:lnSpc>
              <a:spcAft>
                <a:spcPct val="0"/>
              </a:spcAft>
            </a:pPr>
            <a:r>
              <a:rPr lang="en-US" sz="2400" dirty="0"/>
              <a:t>Passes reference of arguments to function rather than copy of original value. </a:t>
            </a:r>
          </a:p>
          <a:p>
            <a:pPr marL="541338" indent="-541338" fontAlgn="base">
              <a:lnSpc>
                <a:spcPct val="150000"/>
              </a:lnSpc>
              <a:spcAft>
                <a:spcPct val="0"/>
              </a:spcAft>
            </a:pPr>
            <a:r>
              <a:rPr lang="en-US" sz="2400" dirty="0"/>
              <a:t>The changes in passed values are permanent and </a:t>
            </a:r>
            <a:r>
              <a:rPr lang="en-US" sz="2400" b="1" dirty="0"/>
              <a:t>modify</a:t>
            </a:r>
            <a:r>
              <a:rPr lang="en-US" sz="2400" dirty="0"/>
              <a:t> the original variable value.</a:t>
            </a:r>
            <a:endParaRPr lang="en-US" sz="1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944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Out Parameter</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051459" cy="4297680"/>
          </a:xfrm>
        </p:spPr>
        <p:txBody>
          <a:bodyPr/>
          <a:lstStyle/>
          <a:p>
            <a:pPr marL="541338" indent="-541338" fontAlgn="base">
              <a:lnSpc>
                <a:spcPct val="150000"/>
              </a:lnSpc>
              <a:spcAft>
                <a:spcPct val="0"/>
              </a:spcAft>
            </a:pPr>
            <a:r>
              <a:rPr lang="en-US" sz="2400" dirty="0"/>
              <a:t>C# provides </a:t>
            </a:r>
            <a:r>
              <a:rPr lang="en-US" sz="2400" b="1" dirty="0"/>
              <a:t>out</a:t>
            </a:r>
            <a:r>
              <a:rPr lang="en-US" sz="2400" dirty="0"/>
              <a:t> keyword to pass arguments as out-type. </a:t>
            </a:r>
          </a:p>
          <a:p>
            <a:pPr marL="541338" indent="-541338" fontAlgn="base">
              <a:lnSpc>
                <a:spcPct val="150000"/>
              </a:lnSpc>
              <a:spcAft>
                <a:spcPct val="0"/>
              </a:spcAft>
            </a:pPr>
            <a:r>
              <a:rPr lang="en-US" sz="2400" dirty="0"/>
              <a:t>It is like reference-type, except that it does not require variable to initialize before passing. </a:t>
            </a:r>
          </a:p>
          <a:p>
            <a:pPr marL="541338" indent="-541338" fontAlgn="base">
              <a:lnSpc>
                <a:spcPct val="150000"/>
              </a:lnSpc>
              <a:spcAft>
                <a:spcPct val="0"/>
              </a:spcAft>
            </a:pPr>
            <a:r>
              <a:rPr lang="en-US" sz="2400" dirty="0"/>
              <a:t>We must use </a:t>
            </a:r>
            <a:r>
              <a:rPr lang="en-US" sz="2400" b="1" dirty="0"/>
              <a:t>out</a:t>
            </a:r>
            <a:r>
              <a:rPr lang="en-US" sz="2400" dirty="0"/>
              <a:t> keyword to pass argument as out-type. </a:t>
            </a:r>
          </a:p>
          <a:p>
            <a:pPr marL="541338" indent="-541338" fontAlgn="base">
              <a:lnSpc>
                <a:spcPct val="150000"/>
              </a:lnSpc>
              <a:spcAft>
                <a:spcPct val="0"/>
              </a:spcAft>
            </a:pPr>
            <a:r>
              <a:rPr lang="en-US" sz="2400" dirty="0"/>
              <a:t>It is useful when we want a function to return multiple values.</a:t>
            </a:r>
            <a:endParaRPr lang="en-US" sz="12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70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831258" y="2869113"/>
            <a:ext cx="8391832" cy="1386388"/>
          </a:xfrm>
        </p:spPr>
        <p:txBody>
          <a:bodyPr/>
          <a:lstStyle/>
          <a:p>
            <a:r>
              <a:rPr lang="en-US" sz="6600" dirty="0"/>
              <a:t>Arrays</a:t>
            </a:r>
            <a:endParaRPr lang="en-IN" sz="6600" dirty="0"/>
          </a:p>
        </p:txBody>
      </p:sp>
    </p:spTree>
    <p:extLst>
      <p:ext uri="{BB962C8B-B14F-4D97-AF65-F5344CB8AC3E}">
        <p14:creationId xmlns:p14="http://schemas.microsoft.com/office/powerpoint/2010/main" val="306922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Arrays </a:t>
            </a:r>
            <a:endParaRPr lang="en-IN" sz="4800" dirty="0"/>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051459" cy="4297680"/>
          </a:xfrm>
        </p:spPr>
        <p:txBody>
          <a:bodyPr/>
          <a:lstStyle/>
          <a:p>
            <a:pPr marL="541338" indent="-541338" fontAlgn="base">
              <a:lnSpc>
                <a:spcPct val="150000"/>
              </a:lnSpc>
              <a:spcAft>
                <a:spcPct val="0"/>
              </a:spcAft>
            </a:pPr>
            <a:r>
              <a:rPr lang="en-US" sz="2400" dirty="0"/>
              <a:t>A group of similar types of elements that have contiguous memory location. </a:t>
            </a:r>
          </a:p>
          <a:p>
            <a:pPr marL="541338" indent="-541338" fontAlgn="base">
              <a:lnSpc>
                <a:spcPct val="150000"/>
              </a:lnSpc>
              <a:spcAft>
                <a:spcPct val="0"/>
              </a:spcAft>
            </a:pPr>
            <a:r>
              <a:rPr lang="en-US" sz="2400" dirty="0"/>
              <a:t>In C#, array is an </a:t>
            </a:r>
            <a:r>
              <a:rPr lang="en-US" sz="2400" i="1" dirty="0"/>
              <a:t>object</a:t>
            </a:r>
            <a:r>
              <a:rPr lang="en-US" sz="2400" dirty="0"/>
              <a:t> of base type </a:t>
            </a:r>
            <a:r>
              <a:rPr lang="en-US" sz="2400" b="1" dirty="0"/>
              <a:t>System.Array</a:t>
            </a:r>
            <a:r>
              <a:rPr lang="en-US" sz="2400" dirty="0"/>
              <a:t>. </a:t>
            </a:r>
          </a:p>
          <a:p>
            <a:pPr marL="541338" indent="-541338" fontAlgn="base">
              <a:lnSpc>
                <a:spcPct val="150000"/>
              </a:lnSpc>
              <a:spcAft>
                <a:spcPct val="0"/>
              </a:spcAft>
            </a:pPr>
            <a:r>
              <a:rPr lang="en-US" sz="2400" dirty="0"/>
              <a:t>In C#, array index starts from 0. </a:t>
            </a:r>
          </a:p>
          <a:p>
            <a:pPr marL="541338" indent="-541338" fontAlgn="base">
              <a:lnSpc>
                <a:spcPct val="150000"/>
              </a:lnSpc>
              <a:spcAft>
                <a:spcPct val="0"/>
              </a:spcAft>
            </a:pPr>
            <a:r>
              <a:rPr lang="en-US" sz="2400" dirty="0"/>
              <a:t>We can store only fixed set of elements in C# array.</a:t>
            </a:r>
            <a:endParaRPr lang="en-US" sz="11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9" name="Group 18">
            <a:extLst>
              <a:ext uri="{FF2B5EF4-FFF2-40B4-BE49-F238E27FC236}">
                <a16:creationId xmlns:a16="http://schemas.microsoft.com/office/drawing/2014/main" id="{BD90DCB6-5668-71B4-0839-2971486F78BA}"/>
              </a:ext>
            </a:extLst>
          </p:cNvPr>
          <p:cNvGrpSpPr/>
          <p:nvPr/>
        </p:nvGrpSpPr>
        <p:grpSpPr>
          <a:xfrm>
            <a:off x="4650658" y="4124868"/>
            <a:ext cx="4463845" cy="1794624"/>
            <a:chOff x="4650658" y="4124868"/>
            <a:chExt cx="4463845" cy="1794624"/>
          </a:xfrm>
        </p:grpSpPr>
        <p:sp>
          <p:nvSpPr>
            <p:cNvPr id="4" name="Rectangle 3">
              <a:extLst>
                <a:ext uri="{FF2B5EF4-FFF2-40B4-BE49-F238E27FC236}">
                  <a16:creationId xmlns:a16="http://schemas.microsoft.com/office/drawing/2014/main" id="{95009102-B57C-61B1-49CC-98DA43F850DC}"/>
                </a:ext>
              </a:extLst>
            </p:cNvPr>
            <p:cNvSpPr/>
            <p:nvPr/>
          </p:nvSpPr>
          <p:spPr>
            <a:xfrm>
              <a:off x="4650658" y="4124868"/>
              <a:ext cx="4463845" cy="1794624"/>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FD83A27-0A9B-CEAA-862C-5EEB3D402ED4}"/>
                </a:ext>
              </a:extLst>
            </p:cNvPr>
            <p:cNvSpPr/>
            <p:nvPr/>
          </p:nvSpPr>
          <p:spPr>
            <a:xfrm>
              <a:off x="4916129" y="4400172"/>
              <a:ext cx="717755" cy="6784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10</a:t>
              </a:r>
              <a:endParaRPr lang="en-IN" sz="2000" b="1" dirty="0">
                <a:solidFill>
                  <a:schemeClr val="tx1"/>
                </a:solidFill>
                <a:latin typeface="Cambria" panose="02040503050406030204" pitchFamily="18" charset="0"/>
                <a:ea typeface="Cambria" panose="02040503050406030204" pitchFamily="18" charset="0"/>
              </a:endParaRPr>
            </a:p>
          </p:txBody>
        </p:sp>
        <p:sp>
          <p:nvSpPr>
            <p:cNvPr id="8" name="Rectangle 7">
              <a:extLst>
                <a:ext uri="{FF2B5EF4-FFF2-40B4-BE49-F238E27FC236}">
                  <a16:creationId xmlns:a16="http://schemas.microsoft.com/office/drawing/2014/main" id="{237E06C7-290D-DFCC-B4EC-3A5F0D90DB5C}"/>
                </a:ext>
              </a:extLst>
            </p:cNvPr>
            <p:cNvSpPr/>
            <p:nvPr/>
          </p:nvSpPr>
          <p:spPr>
            <a:xfrm>
              <a:off x="5938684" y="4400172"/>
              <a:ext cx="717755" cy="6784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20</a:t>
              </a:r>
              <a:endParaRPr lang="en-IN" sz="2000" b="1" dirty="0">
                <a:solidFill>
                  <a:schemeClr val="tx1"/>
                </a:solidFill>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DA093F49-00AA-A035-2AF5-E59C9A04F7DE}"/>
                </a:ext>
              </a:extLst>
            </p:cNvPr>
            <p:cNvSpPr/>
            <p:nvPr/>
          </p:nvSpPr>
          <p:spPr>
            <a:xfrm>
              <a:off x="7905134" y="4400172"/>
              <a:ext cx="717755" cy="6784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40</a:t>
              </a:r>
              <a:endParaRPr lang="en-IN" sz="2000" b="1" dirty="0">
                <a:solidFill>
                  <a:schemeClr val="tx1"/>
                </a:solidFill>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50713303-63CA-D663-1ABC-125C302B84A7}"/>
                </a:ext>
              </a:extLst>
            </p:cNvPr>
            <p:cNvSpPr/>
            <p:nvPr/>
          </p:nvSpPr>
          <p:spPr>
            <a:xfrm>
              <a:off x="6921909" y="4400172"/>
              <a:ext cx="717755" cy="6784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30</a:t>
              </a:r>
              <a:endParaRPr lang="en-IN" sz="2000" b="1" dirty="0">
                <a:solidFill>
                  <a:schemeClr val="tx1"/>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79B9A6E7-8D02-AB4E-889A-ED18D27B41D7}"/>
                </a:ext>
              </a:extLst>
            </p:cNvPr>
            <p:cNvSpPr txBox="1"/>
            <p:nvPr/>
          </p:nvSpPr>
          <p:spPr>
            <a:xfrm>
              <a:off x="5152103" y="5260338"/>
              <a:ext cx="3406702" cy="461665"/>
            </a:xfrm>
            <a:prstGeom prst="rect">
              <a:avLst/>
            </a:prstGeom>
            <a:noFill/>
          </p:spPr>
          <p:txBody>
            <a:bodyPr wrap="none" rtlCol="0">
              <a:spAutoFit/>
            </a:bodyPr>
            <a:lstStyle/>
            <a:p>
              <a:r>
                <a:rPr lang="en-US" sz="2400" b="1" dirty="0">
                  <a:solidFill>
                    <a:schemeClr val="bg1"/>
                  </a:solidFill>
                  <a:latin typeface="Cambria" panose="02040503050406030204" pitchFamily="18" charset="0"/>
                  <a:ea typeface="Cambria" panose="02040503050406030204" pitchFamily="18" charset="0"/>
                </a:rPr>
                <a:t>0            1            2             3</a:t>
              </a:r>
              <a:endParaRPr lang="en-IN" sz="2400" b="1" dirty="0">
                <a:solidFill>
                  <a:schemeClr val="bg1"/>
                </a:solidFill>
                <a:latin typeface="Cambria" panose="02040503050406030204" pitchFamily="18" charset="0"/>
                <a:ea typeface="Cambria" panose="02040503050406030204" pitchFamily="18" charset="0"/>
              </a:endParaRPr>
            </a:p>
          </p:txBody>
        </p:sp>
      </p:grpSp>
      <p:cxnSp>
        <p:nvCxnSpPr>
          <p:cNvPr id="13" name="Straight Arrow Connector 12">
            <a:extLst>
              <a:ext uri="{FF2B5EF4-FFF2-40B4-BE49-F238E27FC236}">
                <a16:creationId xmlns:a16="http://schemas.microsoft.com/office/drawing/2014/main" id="{7D0BA068-0F59-9F3C-6152-E2DB8AD291AD}"/>
              </a:ext>
            </a:extLst>
          </p:cNvPr>
          <p:cNvCxnSpPr>
            <a:cxnSpLocks/>
          </p:cNvCxnSpPr>
          <p:nvPr/>
        </p:nvCxnSpPr>
        <p:spPr>
          <a:xfrm>
            <a:off x="3342968" y="4739148"/>
            <a:ext cx="1494504" cy="0"/>
          </a:xfrm>
          <a:prstGeom prst="straightConnector1">
            <a:avLst/>
          </a:prstGeom>
          <a:ln w="3810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4B1092-6BB6-1911-8BF1-B306DF569959}"/>
              </a:ext>
            </a:extLst>
          </p:cNvPr>
          <p:cNvCxnSpPr>
            <a:cxnSpLocks/>
          </p:cNvCxnSpPr>
          <p:nvPr/>
        </p:nvCxnSpPr>
        <p:spPr>
          <a:xfrm>
            <a:off x="3342968" y="5540477"/>
            <a:ext cx="1494504" cy="0"/>
          </a:xfrm>
          <a:prstGeom prst="straightConnector1">
            <a:avLst/>
          </a:prstGeom>
          <a:ln w="3810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F3F8C0B-4248-310E-D390-CC5624A65C9C}"/>
              </a:ext>
            </a:extLst>
          </p:cNvPr>
          <p:cNvSpPr txBox="1"/>
          <p:nvPr/>
        </p:nvSpPr>
        <p:spPr>
          <a:xfrm>
            <a:off x="2429603" y="4508315"/>
            <a:ext cx="843501" cy="461665"/>
          </a:xfrm>
          <a:prstGeom prst="rect">
            <a:avLst/>
          </a:prstGeom>
          <a:noFill/>
        </p:spPr>
        <p:txBody>
          <a:bodyPr wrap="none" rtlCol="0">
            <a:spAutoFit/>
          </a:bodyPr>
          <a:lstStyle/>
          <a:p>
            <a:r>
              <a:rPr lang="en-US" sz="2400" b="1" dirty="0">
                <a:latin typeface="Cambria" panose="02040503050406030204" pitchFamily="18" charset="0"/>
                <a:ea typeface="Cambria" panose="02040503050406030204" pitchFamily="18" charset="0"/>
              </a:rPr>
              <a:t>Data</a:t>
            </a:r>
            <a:endParaRPr lang="en-IN" sz="2400" b="1" dirty="0">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9C91D16A-3D2B-C88A-384D-A1EC7B56F516}"/>
              </a:ext>
            </a:extLst>
          </p:cNvPr>
          <p:cNvSpPr txBox="1"/>
          <p:nvPr/>
        </p:nvSpPr>
        <p:spPr>
          <a:xfrm>
            <a:off x="2361224" y="5299405"/>
            <a:ext cx="981744" cy="461665"/>
          </a:xfrm>
          <a:prstGeom prst="rect">
            <a:avLst/>
          </a:prstGeom>
          <a:noFill/>
        </p:spPr>
        <p:txBody>
          <a:bodyPr wrap="none" rtlCol="0">
            <a:spAutoFit/>
          </a:bodyPr>
          <a:lstStyle/>
          <a:p>
            <a:r>
              <a:rPr lang="en-US" sz="2400" b="1" dirty="0">
                <a:latin typeface="Cambria" panose="02040503050406030204" pitchFamily="18" charset="0"/>
                <a:ea typeface="Cambria" panose="02040503050406030204" pitchFamily="18" charset="0"/>
              </a:rPr>
              <a:t>Index</a:t>
            </a:r>
            <a:endParaRPr lang="en-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380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849CF9-6BAB-A6D4-9ABB-B0A54CF1378A}"/>
              </a:ext>
            </a:extLst>
          </p:cNvPr>
          <p:cNvSpPr>
            <a:spLocks noGrp="1"/>
          </p:cNvSpPr>
          <p:nvPr>
            <p:ph type="body" sz="quarter" idx="13"/>
          </p:nvPr>
        </p:nvSpPr>
        <p:spPr>
          <a:xfrm>
            <a:off x="2843784" y="1883955"/>
            <a:ext cx="1492719" cy="343434"/>
          </a:xfrm>
        </p:spPr>
        <p:txBody>
          <a:bodyPr/>
          <a:lstStyle/>
          <a:p>
            <a:r>
              <a:rPr lang="en-US" dirty="0"/>
              <a:t>1</a:t>
            </a:r>
          </a:p>
          <a:p>
            <a:endParaRPr lang="en-US"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a:xfrm>
            <a:off x="4116984" y="2009191"/>
            <a:ext cx="97729" cy="100584"/>
          </a:xfrm>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4482745" y="1827994"/>
            <a:ext cx="4441590" cy="466344"/>
          </a:xfrm>
        </p:spPr>
        <p:txBody>
          <a:bodyPr/>
          <a:lstStyle/>
          <a:p>
            <a:pPr marL="31750">
              <a:spcBef>
                <a:spcPts val="100"/>
              </a:spcBef>
            </a:pPr>
            <a:r>
              <a:rPr lang="en-US" dirty="0">
                <a:solidFill>
                  <a:srgbClr val="545454"/>
                </a:solidFill>
              </a:rPr>
              <a:t>Code Optimization (Less Code)</a:t>
            </a:r>
          </a:p>
        </p:txBody>
      </p:sp>
      <p:sp>
        <p:nvSpPr>
          <p:cNvPr id="4" name="Text Placeholder 3">
            <a:extLst>
              <a:ext uri="{FF2B5EF4-FFF2-40B4-BE49-F238E27FC236}">
                <a16:creationId xmlns:a16="http://schemas.microsoft.com/office/drawing/2014/main" id="{5A163AC1-0940-186E-BAD3-F374853D49CB}"/>
              </a:ext>
            </a:extLst>
          </p:cNvPr>
          <p:cNvSpPr>
            <a:spLocks noGrp="1"/>
          </p:cNvSpPr>
          <p:nvPr>
            <p:ph type="body" sz="quarter" idx="14"/>
          </p:nvPr>
        </p:nvSpPr>
        <p:spPr>
          <a:xfrm>
            <a:off x="2843784" y="2476608"/>
            <a:ext cx="1492719" cy="343434"/>
          </a:xfrm>
        </p:spPr>
        <p:txBody>
          <a:bodyPr/>
          <a:lstStyle/>
          <a:p>
            <a:r>
              <a:rPr lang="en-US" dirty="0"/>
              <a:t>2</a:t>
            </a:r>
          </a:p>
          <a:p>
            <a:endParaRPr lang="en-US" dirty="0"/>
          </a:p>
        </p:txBody>
      </p:sp>
      <p:sp>
        <p:nvSpPr>
          <p:cNvPr id="80" name="Text Placeholder 79">
            <a:extLst>
              <a:ext uri="{FF2B5EF4-FFF2-40B4-BE49-F238E27FC236}">
                <a16:creationId xmlns:a16="http://schemas.microsoft.com/office/drawing/2014/main" id="{6656B2A7-6B8C-8AEB-288E-F4BB3DFB7EF5}"/>
              </a:ext>
            </a:extLst>
          </p:cNvPr>
          <p:cNvSpPr>
            <a:spLocks noGrp="1"/>
          </p:cNvSpPr>
          <p:nvPr>
            <p:ph type="body" sz="quarter" idx="32"/>
          </p:nvPr>
        </p:nvSpPr>
        <p:spPr>
          <a:xfrm>
            <a:off x="4116984" y="2598820"/>
            <a:ext cx="97729" cy="100584"/>
          </a:xfrm>
        </p:spPr>
        <p:txBody>
          <a:bodyPr/>
          <a:lstStyle/>
          <a:p>
            <a:endParaRPr lang="en-US" dirty="0"/>
          </a:p>
        </p:txBody>
      </p:sp>
      <p:sp>
        <p:nvSpPr>
          <p:cNvPr id="73" name="Text Placeholder 72">
            <a:extLst>
              <a:ext uri="{FF2B5EF4-FFF2-40B4-BE49-F238E27FC236}">
                <a16:creationId xmlns:a16="http://schemas.microsoft.com/office/drawing/2014/main" id="{CCF50B4C-2C67-A70A-4CCB-E7782EAFD337}"/>
              </a:ext>
            </a:extLst>
          </p:cNvPr>
          <p:cNvSpPr>
            <a:spLocks noGrp="1"/>
          </p:cNvSpPr>
          <p:nvPr>
            <p:ph type="body" sz="quarter" idx="21"/>
          </p:nvPr>
        </p:nvSpPr>
        <p:spPr>
          <a:xfrm>
            <a:off x="4482745" y="2422354"/>
            <a:ext cx="4173960" cy="466344"/>
          </a:xfrm>
        </p:spPr>
        <p:txBody>
          <a:bodyPr/>
          <a:lstStyle/>
          <a:p>
            <a:pPr marL="31750">
              <a:spcBef>
                <a:spcPts val="100"/>
              </a:spcBef>
            </a:pPr>
            <a:r>
              <a:rPr lang="en-US" dirty="0">
                <a:solidFill>
                  <a:srgbClr val="545454"/>
                </a:solidFill>
              </a:rPr>
              <a:t>Random Access</a:t>
            </a:r>
          </a:p>
        </p:txBody>
      </p:sp>
      <p:sp>
        <p:nvSpPr>
          <p:cNvPr id="5" name="Text Placeholder 4">
            <a:extLst>
              <a:ext uri="{FF2B5EF4-FFF2-40B4-BE49-F238E27FC236}">
                <a16:creationId xmlns:a16="http://schemas.microsoft.com/office/drawing/2014/main" id="{D32BCC7B-A984-446F-3D89-92A51A9D32F6}"/>
              </a:ext>
            </a:extLst>
          </p:cNvPr>
          <p:cNvSpPr>
            <a:spLocks noGrp="1"/>
          </p:cNvSpPr>
          <p:nvPr>
            <p:ph type="body" sz="quarter" idx="15"/>
          </p:nvPr>
        </p:nvSpPr>
        <p:spPr>
          <a:xfrm>
            <a:off x="2843784" y="3069261"/>
            <a:ext cx="1492719" cy="343434"/>
          </a:xfrm>
        </p:spPr>
        <p:txBody>
          <a:bodyPr/>
          <a:lstStyle/>
          <a:p>
            <a:r>
              <a:rPr lang="en-US" dirty="0"/>
              <a:t>3</a:t>
            </a:r>
          </a:p>
          <a:p>
            <a:endParaRPr lang="en-US" dirty="0"/>
          </a:p>
        </p:txBody>
      </p:sp>
      <p:sp>
        <p:nvSpPr>
          <p:cNvPr id="81" name="Text Placeholder 80">
            <a:extLst>
              <a:ext uri="{FF2B5EF4-FFF2-40B4-BE49-F238E27FC236}">
                <a16:creationId xmlns:a16="http://schemas.microsoft.com/office/drawing/2014/main" id="{7A7F3048-41ED-7591-5D87-2814490F4FF3}"/>
              </a:ext>
            </a:extLst>
          </p:cNvPr>
          <p:cNvSpPr>
            <a:spLocks noGrp="1"/>
          </p:cNvSpPr>
          <p:nvPr>
            <p:ph type="body" sz="quarter" idx="33"/>
          </p:nvPr>
        </p:nvSpPr>
        <p:spPr>
          <a:xfrm>
            <a:off x="4116984" y="3197911"/>
            <a:ext cx="97729" cy="100584"/>
          </a:xfrm>
        </p:spPr>
        <p:txBody>
          <a:bodyPr/>
          <a:lstStyle/>
          <a:p>
            <a:endParaRPr lang="en-US" dirty="0"/>
          </a:p>
        </p:txBody>
      </p:sp>
      <p:sp>
        <p:nvSpPr>
          <p:cNvPr id="74" name="Text Placeholder 73">
            <a:extLst>
              <a:ext uri="{FF2B5EF4-FFF2-40B4-BE49-F238E27FC236}">
                <a16:creationId xmlns:a16="http://schemas.microsoft.com/office/drawing/2014/main" id="{EE3AB4E8-51B5-DE18-6278-FECE1956C930}"/>
              </a:ext>
            </a:extLst>
          </p:cNvPr>
          <p:cNvSpPr>
            <a:spLocks noGrp="1"/>
          </p:cNvSpPr>
          <p:nvPr>
            <p:ph type="body" sz="quarter" idx="22"/>
          </p:nvPr>
        </p:nvSpPr>
        <p:spPr>
          <a:xfrm>
            <a:off x="4482745" y="3016714"/>
            <a:ext cx="4263170" cy="466344"/>
          </a:xfrm>
        </p:spPr>
        <p:txBody>
          <a:bodyPr/>
          <a:lstStyle/>
          <a:p>
            <a:pPr marL="31750">
              <a:spcBef>
                <a:spcPts val="100"/>
              </a:spcBef>
            </a:pPr>
            <a:r>
              <a:rPr lang="en-US" dirty="0">
                <a:solidFill>
                  <a:srgbClr val="545454"/>
                </a:solidFill>
              </a:rPr>
              <a:t>Easy to traverse data </a:t>
            </a:r>
          </a:p>
        </p:txBody>
      </p:sp>
      <p:sp>
        <p:nvSpPr>
          <p:cNvPr id="6" name="Text Placeholder 5">
            <a:extLst>
              <a:ext uri="{FF2B5EF4-FFF2-40B4-BE49-F238E27FC236}">
                <a16:creationId xmlns:a16="http://schemas.microsoft.com/office/drawing/2014/main" id="{F1FA84A3-7C18-41CE-8140-DB67A859DB91}"/>
              </a:ext>
            </a:extLst>
          </p:cNvPr>
          <p:cNvSpPr>
            <a:spLocks noGrp="1"/>
          </p:cNvSpPr>
          <p:nvPr>
            <p:ph type="body" sz="quarter" idx="16"/>
          </p:nvPr>
        </p:nvSpPr>
        <p:spPr>
          <a:xfrm>
            <a:off x="2843784" y="3661914"/>
            <a:ext cx="1492719" cy="343434"/>
          </a:xfrm>
        </p:spPr>
        <p:txBody>
          <a:bodyPr/>
          <a:lstStyle/>
          <a:p>
            <a:r>
              <a:rPr lang="en-US" dirty="0"/>
              <a:t>4</a:t>
            </a:r>
          </a:p>
          <a:p>
            <a:endParaRPr lang="en-US" dirty="0"/>
          </a:p>
        </p:txBody>
      </p:sp>
      <p:sp>
        <p:nvSpPr>
          <p:cNvPr id="82" name="Text Placeholder 81">
            <a:extLst>
              <a:ext uri="{FF2B5EF4-FFF2-40B4-BE49-F238E27FC236}">
                <a16:creationId xmlns:a16="http://schemas.microsoft.com/office/drawing/2014/main" id="{426D2B1B-813F-64C8-F0C2-C91F3DA760CF}"/>
              </a:ext>
            </a:extLst>
          </p:cNvPr>
          <p:cNvSpPr>
            <a:spLocks noGrp="1"/>
          </p:cNvSpPr>
          <p:nvPr>
            <p:ph type="body" sz="quarter" idx="34"/>
          </p:nvPr>
        </p:nvSpPr>
        <p:spPr>
          <a:xfrm>
            <a:off x="4116984" y="3793954"/>
            <a:ext cx="97729" cy="100584"/>
          </a:xfrm>
        </p:spPr>
        <p:txBody>
          <a:bodyPr/>
          <a:lstStyle/>
          <a:p>
            <a:endParaRPr lang="en-US" dirty="0"/>
          </a:p>
        </p:txBody>
      </p:sp>
      <p:sp>
        <p:nvSpPr>
          <p:cNvPr id="75" name="Text Placeholder 74">
            <a:extLst>
              <a:ext uri="{FF2B5EF4-FFF2-40B4-BE49-F238E27FC236}">
                <a16:creationId xmlns:a16="http://schemas.microsoft.com/office/drawing/2014/main" id="{9631A206-5032-291E-19A2-D6F82871A751}"/>
              </a:ext>
            </a:extLst>
          </p:cNvPr>
          <p:cNvSpPr>
            <a:spLocks noGrp="1"/>
          </p:cNvSpPr>
          <p:nvPr>
            <p:ph type="body" sz="quarter" idx="23"/>
          </p:nvPr>
        </p:nvSpPr>
        <p:spPr>
          <a:xfrm>
            <a:off x="4482745" y="3611074"/>
            <a:ext cx="4441590" cy="466344"/>
          </a:xfrm>
        </p:spPr>
        <p:txBody>
          <a:bodyPr/>
          <a:lstStyle/>
          <a:p>
            <a:pPr marL="31750">
              <a:spcBef>
                <a:spcPts val="100"/>
              </a:spcBef>
            </a:pPr>
            <a:r>
              <a:rPr lang="en-US" dirty="0">
                <a:solidFill>
                  <a:srgbClr val="545454"/>
                </a:solidFill>
              </a:rPr>
              <a:t>Easy to manipulate data </a:t>
            </a:r>
          </a:p>
        </p:txBody>
      </p:sp>
      <p:sp>
        <p:nvSpPr>
          <p:cNvPr id="7" name="Text Placeholder 6">
            <a:extLst>
              <a:ext uri="{FF2B5EF4-FFF2-40B4-BE49-F238E27FC236}">
                <a16:creationId xmlns:a16="http://schemas.microsoft.com/office/drawing/2014/main" id="{E1AD66A9-D59F-057C-D64E-397292215E17}"/>
              </a:ext>
            </a:extLst>
          </p:cNvPr>
          <p:cNvSpPr>
            <a:spLocks noGrp="1"/>
          </p:cNvSpPr>
          <p:nvPr>
            <p:ph type="body" sz="quarter" idx="17"/>
          </p:nvPr>
        </p:nvSpPr>
        <p:spPr>
          <a:xfrm>
            <a:off x="2843784" y="4254567"/>
            <a:ext cx="1492719" cy="343434"/>
          </a:xfrm>
        </p:spPr>
        <p:txBody>
          <a:bodyPr/>
          <a:lstStyle/>
          <a:p>
            <a:r>
              <a:rPr lang="en-US" dirty="0"/>
              <a:t>5</a:t>
            </a:r>
          </a:p>
          <a:p>
            <a:endParaRPr lang="en-US" dirty="0"/>
          </a:p>
        </p:txBody>
      </p:sp>
      <p:sp>
        <p:nvSpPr>
          <p:cNvPr id="83" name="Text Placeholder 82">
            <a:extLst>
              <a:ext uri="{FF2B5EF4-FFF2-40B4-BE49-F238E27FC236}">
                <a16:creationId xmlns:a16="http://schemas.microsoft.com/office/drawing/2014/main" id="{FA9B44BD-F81E-04ED-0040-189C281BDA33}"/>
              </a:ext>
            </a:extLst>
          </p:cNvPr>
          <p:cNvSpPr>
            <a:spLocks noGrp="1"/>
          </p:cNvSpPr>
          <p:nvPr>
            <p:ph type="body" sz="quarter" idx="35"/>
          </p:nvPr>
        </p:nvSpPr>
        <p:spPr>
          <a:xfrm>
            <a:off x="4116984" y="4375992"/>
            <a:ext cx="97729" cy="100584"/>
          </a:xfrm>
        </p:spPr>
        <p:txBody>
          <a:bodyPr/>
          <a:lstStyle/>
          <a:p>
            <a:endParaRPr lang="en-US" dirty="0"/>
          </a:p>
        </p:txBody>
      </p:sp>
      <p:sp>
        <p:nvSpPr>
          <p:cNvPr id="76" name="Text Placeholder 75">
            <a:extLst>
              <a:ext uri="{FF2B5EF4-FFF2-40B4-BE49-F238E27FC236}">
                <a16:creationId xmlns:a16="http://schemas.microsoft.com/office/drawing/2014/main" id="{62B4390D-F0F9-6456-9E33-391B8BE2A83E}"/>
              </a:ext>
            </a:extLst>
          </p:cNvPr>
          <p:cNvSpPr>
            <a:spLocks noGrp="1"/>
          </p:cNvSpPr>
          <p:nvPr>
            <p:ph type="body" sz="quarter" idx="24"/>
          </p:nvPr>
        </p:nvSpPr>
        <p:spPr>
          <a:xfrm>
            <a:off x="4482745" y="4205434"/>
            <a:ext cx="4441590" cy="466344"/>
          </a:xfrm>
        </p:spPr>
        <p:txBody>
          <a:bodyPr/>
          <a:lstStyle/>
          <a:p>
            <a:pPr marL="31750">
              <a:spcBef>
                <a:spcPts val="100"/>
              </a:spcBef>
            </a:pPr>
            <a:r>
              <a:rPr lang="en-IN" dirty="0">
                <a:solidFill>
                  <a:srgbClr val="545454"/>
                </a:solidFill>
              </a:rPr>
              <a:t>Easy to sort data </a:t>
            </a:r>
            <a:endParaRPr lang="en-US" dirty="0">
              <a:solidFill>
                <a:srgbClr val="545454"/>
              </a:solidFill>
            </a:endParaRPr>
          </a:p>
        </p:txBody>
      </p:sp>
      <p:sp>
        <p:nvSpPr>
          <p:cNvPr id="86" name="Footer Placeholder 85">
            <a:extLst>
              <a:ext uri="{FF2B5EF4-FFF2-40B4-BE49-F238E27FC236}">
                <a16:creationId xmlns:a16="http://schemas.microsoft.com/office/drawing/2014/main" id="{A144F6CD-5D99-5012-F6FD-98029D6013EC}"/>
              </a:ext>
            </a:extLst>
          </p:cNvPr>
          <p:cNvSpPr>
            <a:spLocks noGrp="1"/>
          </p:cNvSpPr>
          <p:nvPr>
            <p:ph type="ftr" sz="quarter" idx="4294967295"/>
          </p:nvPr>
        </p:nvSpPr>
        <p:spPr>
          <a:xfrm>
            <a:off x="393192" y="6281928"/>
            <a:ext cx="2450592" cy="274320"/>
          </a:xfrm>
        </p:spPr>
        <p:txBody>
          <a:bodyPr/>
          <a:lstStyle/>
          <a:p>
            <a:r>
              <a:rPr lang="en-US" dirty="0"/>
              <a:t>Contoso grand opening event</a:t>
            </a: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56</a:t>
            </a:fld>
            <a:endParaRPr lang="en-US" dirty="0"/>
          </a:p>
        </p:txBody>
      </p:sp>
      <p:sp>
        <p:nvSpPr>
          <p:cNvPr id="11" name="Title 1">
            <a:extLst>
              <a:ext uri="{FF2B5EF4-FFF2-40B4-BE49-F238E27FC236}">
                <a16:creationId xmlns:a16="http://schemas.microsoft.com/office/drawing/2014/main" id="{7A74A960-E966-BBEB-898F-12DC3199AE9B}"/>
              </a:ext>
            </a:extLst>
          </p:cNvPr>
          <p:cNvSpPr>
            <a:spLocks noGrp="1"/>
          </p:cNvSpPr>
          <p:nvPr>
            <p:ph type="title"/>
          </p:nvPr>
        </p:nvSpPr>
        <p:spPr>
          <a:xfrm>
            <a:off x="648928" y="459281"/>
            <a:ext cx="10822804" cy="813563"/>
          </a:xfrm>
        </p:spPr>
        <p:txBody>
          <a:bodyPr/>
          <a:lstStyle/>
          <a:p>
            <a:r>
              <a:rPr lang="en-US" sz="4800" dirty="0">
                <a:solidFill>
                  <a:srgbClr val="120E23"/>
                </a:solidFill>
                <a:cs typeface="NIBWCM+PSTTCommons-Bold"/>
              </a:rPr>
              <a:t>Advantages of Arrays </a:t>
            </a:r>
            <a:endParaRPr lang="en-IN" sz="4800" dirty="0"/>
          </a:p>
        </p:txBody>
      </p:sp>
    </p:spTree>
    <p:extLst>
      <p:ext uri="{BB962C8B-B14F-4D97-AF65-F5344CB8AC3E}">
        <p14:creationId xmlns:p14="http://schemas.microsoft.com/office/powerpoint/2010/main" val="325425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2">
                                            <p:txEl>
                                              <p:pRg st="0" end="0"/>
                                            </p:txEl>
                                          </p:spTgt>
                                        </p:tgtEl>
                                        <p:attrNameLst>
                                          <p:attrName>style.visibility</p:attrName>
                                        </p:attrNameLst>
                                      </p:cBhvr>
                                      <p:to>
                                        <p:strVal val="visible"/>
                                      </p:to>
                                    </p:set>
                                    <p:animEffect transition="in" filter="fade">
                                      <p:cBhvr>
                                        <p:cTn id="15" dur="500"/>
                                        <p:tgtEl>
                                          <p:spTgt spid="7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bg/>
                                          </p:spTgt>
                                        </p:tgtEl>
                                        <p:attrNameLst>
                                          <p:attrName>style.visibility</p:attrName>
                                        </p:attrNameLst>
                                      </p:cBhvr>
                                      <p:to>
                                        <p:strVal val="visible"/>
                                      </p:to>
                                    </p:set>
                                    <p:animEffect transition="in" filter="fade">
                                      <p:cBhvr>
                                        <p:cTn id="20" dur="500"/>
                                        <p:tgtEl>
                                          <p:spTgt spid="4">
                                            <p:bg/>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Effect transition="in" filter="fade">
                                      <p:cBhvr>
                                        <p:cTn id="28" dur="500"/>
                                        <p:tgtEl>
                                          <p:spTgt spid="7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animEffect transition="in" filter="fade">
                                      <p:cBhvr>
                                        <p:cTn id="33" dur="500"/>
                                        <p:tgtEl>
                                          <p:spTgt spid="5">
                                            <p:bg/>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4">
                                            <p:txEl>
                                              <p:pRg st="0" end="0"/>
                                            </p:txEl>
                                          </p:spTgt>
                                        </p:tgtEl>
                                        <p:attrNameLst>
                                          <p:attrName>style.visibility</p:attrName>
                                        </p:attrNameLst>
                                      </p:cBhvr>
                                      <p:to>
                                        <p:strVal val="visible"/>
                                      </p:to>
                                    </p:set>
                                    <p:animEffect transition="in" filter="fade">
                                      <p:cBhvr>
                                        <p:cTn id="41" dur="500"/>
                                        <p:tgtEl>
                                          <p:spTgt spid="7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bg/>
                                          </p:spTgt>
                                        </p:tgtEl>
                                        <p:attrNameLst>
                                          <p:attrName>style.visibility</p:attrName>
                                        </p:attrNameLst>
                                      </p:cBhvr>
                                      <p:to>
                                        <p:strVal val="visible"/>
                                      </p:to>
                                    </p:set>
                                    <p:animEffect transition="in" filter="fade">
                                      <p:cBhvr>
                                        <p:cTn id="46" dur="500"/>
                                        <p:tgtEl>
                                          <p:spTgt spid="6">
                                            <p:bg/>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5">
                                            <p:txEl>
                                              <p:pRg st="0" end="0"/>
                                            </p:txEl>
                                          </p:spTgt>
                                        </p:tgtEl>
                                        <p:attrNameLst>
                                          <p:attrName>style.visibility</p:attrName>
                                        </p:attrNameLst>
                                      </p:cBhvr>
                                      <p:to>
                                        <p:strVal val="visible"/>
                                      </p:to>
                                    </p:set>
                                    <p:animEffect transition="in" filter="fade">
                                      <p:cBhvr>
                                        <p:cTn id="54" dur="500"/>
                                        <p:tgtEl>
                                          <p:spTgt spid="7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bg/>
                                          </p:spTgt>
                                        </p:tgtEl>
                                        <p:attrNameLst>
                                          <p:attrName>style.visibility</p:attrName>
                                        </p:attrNameLst>
                                      </p:cBhvr>
                                      <p:to>
                                        <p:strVal val="visible"/>
                                      </p:to>
                                    </p:set>
                                    <p:animEffect transition="in" filter="fade">
                                      <p:cBhvr>
                                        <p:cTn id="59" dur="500"/>
                                        <p:tgtEl>
                                          <p:spTgt spid="7">
                                            <p:bg/>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xEl>
                                              <p:pRg st="0" end="0"/>
                                            </p:txEl>
                                          </p:spTgt>
                                        </p:tgtEl>
                                        <p:attrNameLst>
                                          <p:attrName>style.visibility</p:attrName>
                                        </p:attrNameLst>
                                      </p:cBhvr>
                                      <p:to>
                                        <p:strVal val="visible"/>
                                      </p:to>
                                    </p:set>
                                    <p:animEffect transition="in" filter="fade">
                                      <p:cBhvr>
                                        <p:cTn id="64" dur="500"/>
                                        <p:tgtEl>
                                          <p:spTgt spid="7">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6">
                                            <p:txEl>
                                              <p:pRg st="0" end="0"/>
                                            </p:txEl>
                                          </p:spTgt>
                                        </p:tgtEl>
                                        <p:attrNameLst>
                                          <p:attrName>style.visibility</p:attrName>
                                        </p:attrNameLst>
                                      </p:cBhvr>
                                      <p:to>
                                        <p:strVal val="visible"/>
                                      </p:to>
                                    </p:set>
                                    <p:animEffect transition="in" filter="fade">
                                      <p:cBhvr>
                                        <p:cTn id="67"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72" grpId="0" build="p"/>
      <p:bldP spid="4" grpId="0" build="p" animBg="1"/>
      <p:bldP spid="73" grpId="0" build="p"/>
      <p:bldP spid="5" grpId="0" build="p" animBg="1"/>
      <p:bldP spid="74" grpId="0" build="p"/>
      <p:bldP spid="6" grpId="0" build="p" animBg="1"/>
      <p:bldP spid="75" grpId="0" build="p"/>
      <p:bldP spid="7" grpId="0" build="p" animBg="1"/>
      <p:bldP spid="7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cs typeface="NIBWCM+PSTTCommons-Bold"/>
              </a:rPr>
              <a:t>Types of Arrays </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57</a:t>
            </a:fld>
            <a:endParaRPr lang="en-US" dirty="0"/>
          </a:p>
        </p:txBody>
      </p:sp>
      <p:sp>
        <p:nvSpPr>
          <p:cNvPr id="7" name="Content Placeholder 2">
            <a:extLst>
              <a:ext uri="{FF2B5EF4-FFF2-40B4-BE49-F238E27FC236}">
                <a16:creationId xmlns:a16="http://schemas.microsoft.com/office/drawing/2014/main" id="{7B274056-CF0D-12F5-BE5E-A538B8817707}"/>
              </a:ext>
            </a:extLst>
          </p:cNvPr>
          <p:cNvSpPr>
            <a:spLocks noGrp="1"/>
          </p:cNvSpPr>
          <p:nvPr>
            <p:ph sz="quarter" idx="13"/>
          </p:nvPr>
        </p:nvSpPr>
        <p:spPr>
          <a:xfrm>
            <a:off x="648928" y="1454584"/>
            <a:ext cx="11061291" cy="4297680"/>
          </a:xfrm>
        </p:spPr>
        <p:txBody>
          <a:bodyPr/>
          <a:lstStyle/>
          <a:p>
            <a:pPr marL="541338" indent="-541338">
              <a:lnSpc>
                <a:spcPct val="150000"/>
              </a:lnSpc>
            </a:pPr>
            <a:r>
              <a:rPr lang="en-US" b="1" dirty="0"/>
              <a:t>There are three types of Arrays in C# Programming: </a:t>
            </a:r>
            <a:endParaRPr lang="en-IN" b="1" spc="-15" dirty="0">
              <a:solidFill>
                <a:srgbClr val="120E23"/>
              </a:solidFill>
            </a:endParaRPr>
          </a:p>
        </p:txBody>
      </p:sp>
      <p:sp>
        <p:nvSpPr>
          <p:cNvPr id="3" name="Rectangle 2">
            <a:extLst>
              <a:ext uri="{FF2B5EF4-FFF2-40B4-BE49-F238E27FC236}">
                <a16:creationId xmlns:a16="http://schemas.microsoft.com/office/drawing/2014/main" id="{CC2BF4C1-4E16-7AB2-AF2D-034EEE6372F1}"/>
              </a:ext>
            </a:extLst>
          </p:cNvPr>
          <p:cNvSpPr/>
          <p:nvPr/>
        </p:nvSpPr>
        <p:spPr>
          <a:xfrm>
            <a:off x="1538747" y="2595716"/>
            <a:ext cx="5117692" cy="678426"/>
          </a:xfrm>
          <a:prstGeom prst="rect">
            <a:avLst/>
          </a:prstGeom>
          <a:solidFill>
            <a:schemeClr val="accent5"/>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Single-Dimensional Array</a:t>
            </a:r>
            <a:endParaRPr lang="en-IN" sz="2800" b="1" dirty="0">
              <a:solidFill>
                <a:schemeClr val="bg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FF3055F0-C84B-D4BD-A6BC-A574A273E2F4}"/>
              </a:ext>
            </a:extLst>
          </p:cNvPr>
          <p:cNvSpPr/>
          <p:nvPr/>
        </p:nvSpPr>
        <p:spPr>
          <a:xfrm>
            <a:off x="3537154" y="3631888"/>
            <a:ext cx="5117692" cy="678426"/>
          </a:xfrm>
          <a:prstGeom prst="rect">
            <a:avLst/>
          </a:prstGeom>
          <a:solidFill>
            <a:schemeClr val="accent4"/>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Multi-Dimensional Array</a:t>
            </a:r>
            <a:endParaRPr lang="en-IN" sz="2800" b="1" dirty="0">
              <a:solidFill>
                <a:schemeClr val="bg1"/>
              </a:solidFill>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D5B9BF6E-4335-8520-8F06-D71E5FCE9BFF}"/>
              </a:ext>
            </a:extLst>
          </p:cNvPr>
          <p:cNvSpPr/>
          <p:nvPr/>
        </p:nvSpPr>
        <p:spPr>
          <a:xfrm>
            <a:off x="5658462" y="4668061"/>
            <a:ext cx="5117692" cy="678426"/>
          </a:xfrm>
          <a:prstGeom prst="rect">
            <a:avLst/>
          </a:prstGeom>
          <a:solidFill>
            <a:schemeClr val="accent2"/>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mbria" panose="02040503050406030204" pitchFamily="18" charset="0"/>
                <a:ea typeface="Cambria" panose="02040503050406030204" pitchFamily="18" charset="0"/>
              </a:rPr>
              <a:t>Jagged Array</a:t>
            </a:r>
            <a:endParaRPr lang="en-IN" sz="28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981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P spid="4"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Single-Dimensional Array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051459" cy="4297680"/>
          </a:xfrm>
        </p:spPr>
        <p:txBody>
          <a:bodyPr/>
          <a:lstStyle/>
          <a:p>
            <a:pPr marL="541338" indent="-541338" fontAlgn="base">
              <a:lnSpc>
                <a:spcPct val="150000"/>
              </a:lnSpc>
              <a:spcAft>
                <a:spcPct val="0"/>
              </a:spcAft>
              <a:buSzPct val="85000"/>
              <a:defRPr/>
            </a:pPr>
            <a:r>
              <a:rPr lang="en-US" sz="2400" dirty="0"/>
              <a:t>It is the simplest type of array that contains only one row for storing data. </a:t>
            </a:r>
          </a:p>
          <a:p>
            <a:pPr marL="541338" indent="-541338" fontAlgn="base">
              <a:lnSpc>
                <a:spcPct val="150000"/>
              </a:lnSpc>
              <a:spcAft>
                <a:spcPct val="0"/>
              </a:spcAft>
              <a:buSzPct val="85000"/>
              <a:defRPr/>
            </a:pPr>
            <a:r>
              <a:rPr lang="en-US" sz="2400" dirty="0"/>
              <a:t>It has single set of square bracket (“[]”). </a:t>
            </a:r>
          </a:p>
          <a:p>
            <a:pPr marL="541338" indent="-541338" fontAlgn="base">
              <a:lnSpc>
                <a:spcPct val="150000"/>
              </a:lnSpc>
              <a:spcAft>
                <a:spcPct val="0"/>
              </a:spcAft>
              <a:buSzPct val="85000"/>
              <a:defRPr/>
            </a:pPr>
            <a:r>
              <a:rPr lang="en-US" sz="2400" dirty="0"/>
              <a:t>To declare single dimensional array in Java, you can write the following code.</a:t>
            </a:r>
          </a:p>
          <a:p>
            <a:pPr marL="541338" indent="-541338" fontAlgn="base">
              <a:lnSpc>
                <a:spcPct val="150000"/>
              </a:lnSpc>
              <a:spcAft>
                <a:spcPct val="0"/>
              </a:spcAft>
              <a:buSzPct val="85000"/>
              <a:defRPr/>
            </a:pPr>
            <a:r>
              <a:rPr lang="en-US" sz="2400" b="1" dirty="0"/>
              <a:t>For example, </a:t>
            </a:r>
            <a:r>
              <a:rPr lang="en-US" sz="2400" dirty="0"/>
              <a:t>to declare an array of integers named “age" that can hold 5 elements in a single row, you would write:</a:t>
            </a:r>
          </a:p>
          <a:p>
            <a:pPr marL="541338" indent="-541338" fontAlgn="base">
              <a:lnSpc>
                <a:spcPct val="150000"/>
              </a:lnSpc>
              <a:spcAft>
                <a:spcPct val="0"/>
              </a:spcAft>
            </a:pPr>
            <a:endParaRPr lang="en-US" sz="11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58</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22">
            <a:extLst>
              <a:ext uri="{FF2B5EF4-FFF2-40B4-BE49-F238E27FC236}">
                <a16:creationId xmlns:a16="http://schemas.microsoft.com/office/drawing/2014/main" id="{E3B04826-ADBF-C264-2DE5-B37AEF524DA1}"/>
              </a:ext>
            </a:extLst>
          </p:cNvPr>
          <p:cNvGraphicFramePr>
            <a:graphicFrameLocks noGrp="1"/>
          </p:cNvGraphicFramePr>
          <p:nvPr>
            <p:extLst>
              <p:ext uri="{D42A27DB-BD31-4B8C-83A1-F6EECF244321}">
                <p14:modId xmlns:p14="http://schemas.microsoft.com/office/powerpoint/2010/main" val="506649138"/>
              </p:ext>
            </p:extLst>
          </p:nvPr>
        </p:nvGraphicFramePr>
        <p:xfrm>
          <a:off x="6820777" y="5074741"/>
          <a:ext cx="4147025" cy="492125"/>
        </p:xfrm>
        <a:graphic>
          <a:graphicData uri="http://schemas.openxmlformats.org/drawingml/2006/table">
            <a:tbl>
              <a:tblPr firstRow="1" bandRow="1">
                <a:tableStyleId>{69012ECD-51FC-41F1-AA8D-1B2483CD663E}</a:tableStyleId>
              </a:tblPr>
              <a:tblGrid>
                <a:gridCol w="829405">
                  <a:extLst>
                    <a:ext uri="{9D8B030D-6E8A-4147-A177-3AD203B41FA5}">
                      <a16:colId xmlns:a16="http://schemas.microsoft.com/office/drawing/2014/main" val="2810484076"/>
                    </a:ext>
                  </a:extLst>
                </a:gridCol>
                <a:gridCol w="829405">
                  <a:extLst>
                    <a:ext uri="{9D8B030D-6E8A-4147-A177-3AD203B41FA5}">
                      <a16:colId xmlns:a16="http://schemas.microsoft.com/office/drawing/2014/main" val="3164170040"/>
                    </a:ext>
                  </a:extLst>
                </a:gridCol>
                <a:gridCol w="829405">
                  <a:extLst>
                    <a:ext uri="{9D8B030D-6E8A-4147-A177-3AD203B41FA5}">
                      <a16:colId xmlns:a16="http://schemas.microsoft.com/office/drawing/2014/main" val="428644580"/>
                    </a:ext>
                  </a:extLst>
                </a:gridCol>
                <a:gridCol w="829405">
                  <a:extLst>
                    <a:ext uri="{9D8B030D-6E8A-4147-A177-3AD203B41FA5}">
                      <a16:colId xmlns:a16="http://schemas.microsoft.com/office/drawing/2014/main" val="1340575167"/>
                    </a:ext>
                  </a:extLst>
                </a:gridCol>
                <a:gridCol w="829405">
                  <a:extLst>
                    <a:ext uri="{9D8B030D-6E8A-4147-A177-3AD203B41FA5}">
                      <a16:colId xmlns:a16="http://schemas.microsoft.com/office/drawing/2014/main" val="3524738433"/>
                    </a:ext>
                  </a:extLst>
                </a:gridCol>
              </a:tblGrid>
              <a:tr h="400110">
                <a:tc>
                  <a:txBody>
                    <a:bodyPr/>
                    <a:lstStyle/>
                    <a:p>
                      <a:pPr algn="ctr">
                        <a:lnSpc>
                          <a:spcPct val="150000"/>
                        </a:lnSpc>
                      </a:pPr>
                      <a:r>
                        <a:rPr lang="en-IN" sz="2000" dirty="0">
                          <a:solidFill>
                            <a:schemeClr val="bg2">
                              <a:lumMod val="10000"/>
                            </a:schemeClr>
                          </a:solidFill>
                          <a:latin typeface="Cambria" panose="02040503050406030204" pitchFamily="18" charset="0"/>
                          <a:ea typeface="Cambria" panose="02040503050406030204" pitchFamily="18" charset="0"/>
                        </a:rPr>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000" dirty="0">
                          <a:solidFill>
                            <a:schemeClr val="bg2">
                              <a:lumMod val="10000"/>
                            </a:schemeClr>
                          </a:solidFill>
                          <a:latin typeface="Cambria" panose="02040503050406030204" pitchFamily="18" charset="0"/>
                          <a:ea typeface="Cambria" panose="02040503050406030204"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000" dirty="0">
                          <a:solidFill>
                            <a:schemeClr val="bg2">
                              <a:lumMod val="10000"/>
                            </a:schemeClr>
                          </a:solidFill>
                          <a:latin typeface="Cambria" panose="02040503050406030204" pitchFamily="18" charset="0"/>
                          <a:ea typeface="Cambria" panose="02040503050406030204"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000" dirty="0">
                          <a:solidFill>
                            <a:schemeClr val="bg2">
                              <a:lumMod val="10000"/>
                            </a:schemeClr>
                          </a:solidFill>
                          <a:latin typeface="Cambria" panose="02040503050406030204" pitchFamily="18" charset="0"/>
                          <a:ea typeface="Cambria" panose="02040503050406030204" pitchFamily="18" charset="0"/>
                        </a:rPr>
                        <a:t>a[3]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IN" sz="2000" dirty="0">
                          <a:solidFill>
                            <a:schemeClr val="bg2">
                              <a:lumMod val="10000"/>
                            </a:schemeClr>
                          </a:solidFill>
                          <a:latin typeface="Cambria" panose="02040503050406030204" pitchFamily="18" charset="0"/>
                          <a:ea typeface="Cambria" panose="02040503050406030204" pitchFamily="18" charset="0"/>
                        </a:rPr>
                        <a:t>a[4]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773252"/>
                  </a:ext>
                </a:extLst>
              </a:tr>
            </a:tbl>
          </a:graphicData>
        </a:graphic>
      </p:graphicFrame>
      <p:sp>
        <p:nvSpPr>
          <p:cNvPr id="7" name="TextBox 6">
            <a:extLst>
              <a:ext uri="{FF2B5EF4-FFF2-40B4-BE49-F238E27FC236}">
                <a16:creationId xmlns:a16="http://schemas.microsoft.com/office/drawing/2014/main" id="{F57CDDF2-13E6-A87D-7874-B51DF29101AF}"/>
              </a:ext>
            </a:extLst>
          </p:cNvPr>
          <p:cNvSpPr txBox="1"/>
          <p:nvPr/>
        </p:nvSpPr>
        <p:spPr>
          <a:xfrm>
            <a:off x="7496560" y="4595464"/>
            <a:ext cx="3082413" cy="400110"/>
          </a:xfrm>
          <a:prstGeom prst="rect">
            <a:avLst/>
          </a:prstGeom>
          <a:noFill/>
        </p:spPr>
        <p:txBody>
          <a:bodyPr wrap="square" rtlCol="0">
            <a:spAutoFit/>
          </a:bodyPr>
          <a:lstStyle/>
          <a:p>
            <a:r>
              <a:rPr lang="en-IN" sz="2000" dirty="0">
                <a:latin typeface="Lato" panose="020B0604020202020204" charset="0"/>
                <a:ea typeface="Lato" panose="020B0604020202020204" charset="0"/>
                <a:cs typeface="Lato" panose="020B0604020202020204" charset="0"/>
              </a:rPr>
              <a:t>int age = new int [5];</a:t>
            </a:r>
          </a:p>
        </p:txBody>
      </p:sp>
      <p:pic>
        <p:nvPicPr>
          <p:cNvPr id="11" name="Picture 10">
            <a:extLst>
              <a:ext uri="{FF2B5EF4-FFF2-40B4-BE49-F238E27FC236}">
                <a16:creationId xmlns:a16="http://schemas.microsoft.com/office/drawing/2014/main" id="{3A0E8936-527A-574F-0CC5-FBE6154B6FE3}"/>
              </a:ext>
            </a:extLst>
          </p:cNvPr>
          <p:cNvPicPr>
            <a:picLocks noChangeAspect="1"/>
          </p:cNvPicPr>
          <p:nvPr/>
        </p:nvPicPr>
        <p:blipFill>
          <a:blip r:embed="rId2"/>
          <a:stretch>
            <a:fillRect/>
          </a:stretch>
        </p:blipFill>
        <p:spPr>
          <a:xfrm>
            <a:off x="1280709" y="4265350"/>
            <a:ext cx="4779621" cy="1897365"/>
          </a:xfrm>
          <a:prstGeom prst="rect">
            <a:avLst/>
          </a:prstGeom>
        </p:spPr>
      </p:pic>
    </p:spTree>
    <p:extLst>
      <p:ext uri="{BB962C8B-B14F-4D97-AF65-F5344CB8AC3E}">
        <p14:creationId xmlns:p14="http://schemas.microsoft.com/office/powerpoint/2010/main" val="365960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Multi-Dimensional Array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051459" cy="4297680"/>
          </a:xfrm>
        </p:spPr>
        <p:txBody>
          <a:bodyPr/>
          <a:lstStyle/>
          <a:p>
            <a:pPr marL="541338" indent="-541338" fontAlgn="base">
              <a:lnSpc>
                <a:spcPct val="150000"/>
              </a:lnSpc>
              <a:spcAft>
                <a:spcPct val="0"/>
              </a:spcAft>
              <a:buSzPct val="85000"/>
              <a:defRPr/>
            </a:pPr>
            <a:r>
              <a:rPr lang="en-US" sz="2400" dirty="0"/>
              <a:t>This Array contains more than one row to store data on it.</a:t>
            </a:r>
          </a:p>
          <a:p>
            <a:pPr marL="541338" indent="-541338" fontAlgn="base">
              <a:lnSpc>
                <a:spcPct val="150000"/>
              </a:lnSpc>
              <a:spcAft>
                <a:spcPct val="0"/>
              </a:spcAft>
              <a:buSzPct val="85000"/>
              <a:defRPr/>
            </a:pPr>
            <a:r>
              <a:rPr lang="en-US" sz="2400" dirty="0"/>
              <a:t>Also known as rectangular array because it has the same length of each row.</a:t>
            </a:r>
          </a:p>
          <a:p>
            <a:pPr marL="541338" indent="-541338" fontAlgn="base">
              <a:lnSpc>
                <a:spcPct val="150000"/>
              </a:lnSpc>
              <a:spcAft>
                <a:spcPct val="0"/>
              </a:spcAft>
              <a:buSzPct val="85000"/>
              <a:defRPr/>
            </a:pPr>
            <a:r>
              <a:rPr lang="en-US" sz="2400" dirty="0"/>
              <a:t>It can be two-dimensional array or three-dimensional array or more.</a:t>
            </a:r>
          </a:p>
          <a:p>
            <a:pPr marL="541338" indent="-541338" fontAlgn="base">
              <a:lnSpc>
                <a:spcPct val="150000"/>
              </a:lnSpc>
              <a:spcAft>
                <a:spcPct val="0"/>
              </a:spcAft>
              <a:buSzPct val="85000"/>
              <a:defRPr/>
            </a:pPr>
            <a:r>
              <a:rPr lang="en-US" sz="2400" dirty="0"/>
              <a:t>Contains more than one comma (,) within single rectangular brackets (“[ , , ,]”). </a:t>
            </a:r>
          </a:p>
          <a:p>
            <a:pPr marL="541338" indent="-541338" fontAlgn="base">
              <a:lnSpc>
                <a:spcPct val="150000"/>
              </a:lnSpc>
              <a:spcAft>
                <a:spcPct val="0"/>
              </a:spcAft>
              <a:buSzPct val="85000"/>
              <a:defRPr/>
            </a:pPr>
            <a:r>
              <a:rPr lang="en-US" sz="2400" b="1" dirty="0"/>
              <a:t>Example</a:t>
            </a:r>
            <a:r>
              <a:rPr lang="en-US" sz="2400" dirty="0"/>
              <a:t>: </a:t>
            </a:r>
          </a:p>
          <a:p>
            <a:pPr marL="541338" indent="-541338" fontAlgn="base">
              <a:lnSpc>
                <a:spcPct val="150000"/>
              </a:lnSpc>
              <a:spcAft>
                <a:spcPct val="0"/>
              </a:spcAft>
            </a:pPr>
            <a:endParaRPr lang="en-US" sz="11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59</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25">
            <a:extLst>
              <a:ext uri="{FF2B5EF4-FFF2-40B4-BE49-F238E27FC236}">
                <a16:creationId xmlns:a16="http://schemas.microsoft.com/office/drawing/2014/main" id="{4924CF62-D2D6-4AAA-8A01-21E7311D02B4}"/>
              </a:ext>
            </a:extLst>
          </p:cNvPr>
          <p:cNvGraphicFramePr>
            <a:graphicFrameLocks noGrp="1"/>
          </p:cNvGraphicFramePr>
          <p:nvPr>
            <p:extLst>
              <p:ext uri="{D42A27DB-BD31-4B8C-83A1-F6EECF244321}">
                <p14:modId xmlns:p14="http://schemas.microsoft.com/office/powerpoint/2010/main" val="2061276669"/>
              </p:ext>
            </p:extLst>
          </p:nvPr>
        </p:nvGraphicFramePr>
        <p:xfrm>
          <a:off x="7262548" y="4862297"/>
          <a:ext cx="3962034" cy="1238585"/>
        </p:xfrm>
        <a:graphic>
          <a:graphicData uri="http://schemas.openxmlformats.org/drawingml/2006/table">
            <a:tbl>
              <a:tblPr firstRow="1" bandRow="1">
                <a:tableStyleId>{0505E3EF-67EA-436B-97B2-0124C06EBD24}</a:tableStyleId>
              </a:tblPr>
              <a:tblGrid>
                <a:gridCol w="1176133">
                  <a:extLst>
                    <a:ext uri="{9D8B030D-6E8A-4147-A177-3AD203B41FA5}">
                      <a16:colId xmlns:a16="http://schemas.microsoft.com/office/drawing/2014/main" val="3438233413"/>
                    </a:ext>
                  </a:extLst>
                </a:gridCol>
                <a:gridCol w="1418111">
                  <a:extLst>
                    <a:ext uri="{9D8B030D-6E8A-4147-A177-3AD203B41FA5}">
                      <a16:colId xmlns:a16="http://schemas.microsoft.com/office/drawing/2014/main" val="1215780120"/>
                    </a:ext>
                  </a:extLst>
                </a:gridCol>
                <a:gridCol w="1367790">
                  <a:extLst>
                    <a:ext uri="{9D8B030D-6E8A-4147-A177-3AD203B41FA5}">
                      <a16:colId xmlns:a16="http://schemas.microsoft.com/office/drawing/2014/main" val="362484590"/>
                    </a:ext>
                  </a:extLst>
                </a:gridCol>
              </a:tblGrid>
              <a:tr h="414197">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S[0][1]</a:t>
                      </a:r>
                    </a:p>
                  </a:txBody>
                  <a:tcPr/>
                </a:tc>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S[0][1]</a:t>
                      </a:r>
                    </a:p>
                  </a:txBody>
                  <a:tcPr/>
                </a:tc>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S[0][2]</a:t>
                      </a:r>
                    </a:p>
                  </a:txBody>
                  <a:tcPr/>
                </a:tc>
                <a:extLst>
                  <a:ext uri="{0D108BD9-81ED-4DB2-BD59-A6C34878D82A}">
                    <a16:rowId xmlns:a16="http://schemas.microsoft.com/office/drawing/2014/main" val="4257636301"/>
                  </a:ext>
                </a:extLst>
              </a:tr>
              <a:tr h="410191">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S[1][0]</a:t>
                      </a:r>
                    </a:p>
                  </a:txBody>
                  <a:tcPr/>
                </a:tc>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S[1][1]</a:t>
                      </a:r>
                    </a:p>
                  </a:txBody>
                  <a:tcPr/>
                </a:tc>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S[1][2]</a:t>
                      </a:r>
                    </a:p>
                  </a:txBody>
                  <a:tcPr/>
                </a:tc>
                <a:extLst>
                  <a:ext uri="{0D108BD9-81ED-4DB2-BD59-A6C34878D82A}">
                    <a16:rowId xmlns:a16="http://schemas.microsoft.com/office/drawing/2014/main" val="3596605796"/>
                  </a:ext>
                </a:extLst>
              </a:tr>
              <a:tr h="414197">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S[2][0]</a:t>
                      </a:r>
                    </a:p>
                  </a:txBody>
                  <a:tcPr/>
                </a:tc>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S[2][0]</a:t>
                      </a:r>
                    </a:p>
                  </a:txBody>
                  <a:tcPr/>
                </a:tc>
                <a:tc>
                  <a:txBody>
                    <a:bodyPr/>
                    <a:lstStyle/>
                    <a:p>
                      <a:pPr algn="ctr"/>
                      <a:r>
                        <a:rPr lang="en-IN" sz="1600" dirty="0">
                          <a:solidFill>
                            <a:schemeClr val="bg2">
                              <a:lumMod val="10000"/>
                            </a:schemeClr>
                          </a:solidFill>
                          <a:latin typeface="Lato" panose="020B0604020202020204" charset="0"/>
                          <a:ea typeface="Lato" panose="020B0604020202020204" charset="0"/>
                          <a:cs typeface="Lato" panose="020B0604020202020204" charset="0"/>
                        </a:rPr>
                        <a:t>S[2][2]</a:t>
                      </a:r>
                    </a:p>
                  </a:txBody>
                  <a:tcPr/>
                </a:tc>
                <a:extLst>
                  <a:ext uri="{0D108BD9-81ED-4DB2-BD59-A6C34878D82A}">
                    <a16:rowId xmlns:a16="http://schemas.microsoft.com/office/drawing/2014/main" val="640683280"/>
                  </a:ext>
                </a:extLst>
              </a:tr>
            </a:tbl>
          </a:graphicData>
        </a:graphic>
      </p:graphicFrame>
      <p:sp>
        <p:nvSpPr>
          <p:cNvPr id="9" name="TextBox 8">
            <a:extLst>
              <a:ext uri="{FF2B5EF4-FFF2-40B4-BE49-F238E27FC236}">
                <a16:creationId xmlns:a16="http://schemas.microsoft.com/office/drawing/2014/main" id="{C198187C-C6C3-DCE8-6270-F398C5CFFE34}"/>
              </a:ext>
            </a:extLst>
          </p:cNvPr>
          <p:cNvSpPr txBox="1"/>
          <p:nvPr/>
        </p:nvSpPr>
        <p:spPr>
          <a:xfrm>
            <a:off x="7702359" y="4369778"/>
            <a:ext cx="3082413" cy="400110"/>
          </a:xfrm>
          <a:prstGeom prst="rect">
            <a:avLst/>
          </a:prstGeom>
          <a:noFill/>
        </p:spPr>
        <p:txBody>
          <a:bodyPr wrap="square" rtlCol="0">
            <a:spAutoFit/>
          </a:bodyPr>
          <a:lstStyle/>
          <a:p>
            <a:r>
              <a:rPr lang="en-IN" sz="2000" dirty="0">
                <a:solidFill>
                  <a:schemeClr val="tx1">
                    <a:lumMod val="85000"/>
                    <a:lumOff val="15000"/>
                  </a:schemeClr>
                </a:solidFill>
                <a:latin typeface="Lato" panose="020B0604020202020204" charset="0"/>
                <a:ea typeface="Lato" panose="020B0604020202020204" charset="0"/>
                <a:cs typeface="Lato" panose="020B0604020202020204" charset="0"/>
              </a:rPr>
              <a:t> int s[ ] [ ]= new int [3][3];</a:t>
            </a:r>
          </a:p>
        </p:txBody>
      </p:sp>
      <p:pic>
        <p:nvPicPr>
          <p:cNvPr id="10" name="Picture 9">
            <a:extLst>
              <a:ext uri="{FF2B5EF4-FFF2-40B4-BE49-F238E27FC236}">
                <a16:creationId xmlns:a16="http://schemas.microsoft.com/office/drawing/2014/main" id="{F85633D3-73C5-4473-0153-7261FA8A73A8}"/>
              </a:ext>
            </a:extLst>
          </p:cNvPr>
          <p:cNvPicPr>
            <a:picLocks noChangeAspect="1"/>
          </p:cNvPicPr>
          <p:nvPr/>
        </p:nvPicPr>
        <p:blipFill>
          <a:blip r:embed="rId2"/>
          <a:stretch>
            <a:fillRect/>
          </a:stretch>
        </p:blipFill>
        <p:spPr>
          <a:xfrm>
            <a:off x="1324245" y="4409500"/>
            <a:ext cx="4619065" cy="6406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1149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000" b="1" dirty="0">
                <a:solidFill>
                  <a:srgbClr val="120E23"/>
                </a:solidFill>
                <a:cs typeface="NIBWCM+PSTTCommons-Bold"/>
              </a:rPr>
              <a:t>Dev Environment </a:t>
            </a:r>
            <a:r>
              <a:rPr lang="en-US" sz="4000" dirty="0">
                <a:solidFill>
                  <a:srgbClr val="120E23"/>
                </a:solidFill>
                <a:cs typeface="NIBWCM+PSTTCommons-Bold"/>
              </a:rPr>
              <a:t>on Windows/Linux/Mac</a:t>
            </a:r>
            <a:endParaRPr lang="en-IN" sz="40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a:t>
            </a:fld>
            <a:endParaRPr lang="en-US" dirty="0"/>
          </a:p>
        </p:txBody>
      </p:sp>
      <p:grpSp>
        <p:nvGrpSpPr>
          <p:cNvPr id="3" name="Group 2">
            <a:extLst>
              <a:ext uri="{FF2B5EF4-FFF2-40B4-BE49-F238E27FC236}">
                <a16:creationId xmlns:a16="http://schemas.microsoft.com/office/drawing/2014/main" id="{26380B89-3AB5-B972-F322-4EBC7CAFB798}"/>
              </a:ext>
            </a:extLst>
          </p:cNvPr>
          <p:cNvGrpSpPr/>
          <p:nvPr/>
        </p:nvGrpSpPr>
        <p:grpSpPr>
          <a:xfrm>
            <a:off x="648928" y="1752402"/>
            <a:ext cx="11044091" cy="4426068"/>
            <a:chOff x="868100" y="1626243"/>
            <a:chExt cx="10847323" cy="4386037"/>
          </a:xfrm>
        </p:grpSpPr>
        <p:sp>
          <p:nvSpPr>
            <p:cNvPr id="4" name="TextBox 3">
              <a:extLst>
                <a:ext uri="{FF2B5EF4-FFF2-40B4-BE49-F238E27FC236}">
                  <a16:creationId xmlns:a16="http://schemas.microsoft.com/office/drawing/2014/main" id="{87ABD7EE-63C8-B3EE-6240-9F9486A08A8F}"/>
                </a:ext>
              </a:extLst>
            </p:cNvPr>
            <p:cNvSpPr txBox="1"/>
            <p:nvPr/>
          </p:nvSpPr>
          <p:spPr>
            <a:xfrm>
              <a:off x="4253683" y="5642948"/>
              <a:ext cx="4076154" cy="369332"/>
            </a:xfrm>
            <a:prstGeom prst="rect">
              <a:avLst/>
            </a:prstGeom>
            <a:noFill/>
          </p:spPr>
          <p:txBody>
            <a:bodyPr wrap="square" rtlCol="0">
              <a:spAutoFit/>
            </a:bodyPr>
            <a:lstStyle/>
            <a:p>
              <a:pPr algn="ctr"/>
              <a:r>
                <a:rPr lang="en-US" b="1" dirty="0">
                  <a:latin typeface="Cambria" panose="02040503050406030204" pitchFamily="18" charset="0"/>
                  <a:ea typeface="Cambria" panose="02040503050406030204" pitchFamily="18" charset="0"/>
                </a:rPr>
                <a:t>https://visualstudio.microsoft.com/</a:t>
              </a:r>
            </a:p>
          </p:txBody>
        </p:sp>
        <p:pic>
          <p:nvPicPr>
            <p:cNvPr id="6" name="Picture 5">
              <a:extLst>
                <a:ext uri="{FF2B5EF4-FFF2-40B4-BE49-F238E27FC236}">
                  <a16:creationId xmlns:a16="http://schemas.microsoft.com/office/drawing/2014/main" id="{6E829C77-8426-401F-B0D7-81646E9F1148}"/>
                </a:ext>
              </a:extLst>
            </p:cNvPr>
            <p:cNvPicPr>
              <a:picLocks noChangeAspect="1"/>
            </p:cNvPicPr>
            <p:nvPr/>
          </p:nvPicPr>
          <p:blipFill rotWithShape="1">
            <a:blip r:embed="rId2"/>
            <a:srcRect l="599" t="1096"/>
            <a:stretch/>
          </p:blipFill>
          <p:spPr>
            <a:xfrm>
              <a:off x="868100" y="1626243"/>
              <a:ext cx="10847323" cy="3958542"/>
            </a:xfrm>
            <a:prstGeom prst="rect">
              <a:avLst/>
            </a:prstGeom>
          </p:spPr>
        </p:pic>
      </p:grpSp>
    </p:spTree>
    <p:extLst>
      <p:ext uri="{BB962C8B-B14F-4D97-AF65-F5344CB8AC3E}">
        <p14:creationId xmlns:p14="http://schemas.microsoft.com/office/powerpoint/2010/main" val="337007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Jagged Array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indent="-541338" fontAlgn="base">
              <a:lnSpc>
                <a:spcPct val="150000"/>
              </a:lnSpc>
              <a:spcAft>
                <a:spcPct val="0"/>
              </a:spcAft>
              <a:buSzPct val="85000"/>
              <a:defRPr/>
            </a:pPr>
            <a:r>
              <a:rPr lang="en-US" sz="2400" dirty="0"/>
              <a:t>An array of arrays, where each sub-array can have a different length. </a:t>
            </a:r>
          </a:p>
          <a:p>
            <a:pPr marL="541338" indent="-541338" fontAlgn="base">
              <a:lnSpc>
                <a:spcPct val="150000"/>
              </a:lnSpc>
              <a:spcAft>
                <a:spcPct val="0"/>
              </a:spcAft>
              <a:buSzPct val="85000"/>
              <a:defRPr/>
            </a:pPr>
            <a:r>
              <a:rPr lang="en-US" sz="2400" dirty="0"/>
              <a:t>Useful when you need to store a collection of arrays of different sizes. </a:t>
            </a:r>
          </a:p>
          <a:p>
            <a:pPr marL="541338" indent="-541338" fontAlgn="base">
              <a:lnSpc>
                <a:spcPct val="150000"/>
              </a:lnSpc>
              <a:spcAft>
                <a:spcPct val="0"/>
              </a:spcAft>
              <a:buSzPct val="85000"/>
              <a:defRPr/>
            </a:pPr>
            <a:r>
              <a:rPr lang="en-US" sz="2400" b="1" dirty="0"/>
              <a:t>For example, </a:t>
            </a:r>
            <a:r>
              <a:rPr lang="en-US" sz="2400" dirty="0"/>
              <a:t>to declare and initialize a jagged array named </a:t>
            </a:r>
            <a:r>
              <a:rPr lang="en-US" sz="2400" b="1" i="1" dirty="0"/>
              <a:t>myArray</a:t>
            </a:r>
            <a:r>
              <a:rPr lang="en-US" sz="2400" dirty="0"/>
              <a:t> that contains 3 sub-arrays of integers with different lengths:</a:t>
            </a:r>
          </a:p>
          <a:p>
            <a:pPr marL="541338" indent="-541338" fontAlgn="base">
              <a:lnSpc>
                <a:spcPct val="150000"/>
              </a:lnSpc>
              <a:spcAft>
                <a:spcPct val="0"/>
              </a:spcAft>
            </a:pPr>
            <a:endParaRPr lang="en-US" sz="11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Content Placeholder 1">
            <a:extLst>
              <a:ext uri="{FF2B5EF4-FFF2-40B4-BE49-F238E27FC236}">
                <a16:creationId xmlns:a16="http://schemas.microsoft.com/office/drawing/2014/main" id="{EC7A51EF-E42A-34F2-BD9B-8BD5EB974D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7547" y="3429000"/>
            <a:ext cx="2572973" cy="2703803"/>
          </a:xfrm>
          <a:prstGeom prst="rect">
            <a:avLst/>
          </a:prstGeom>
        </p:spPr>
      </p:pic>
      <p:pic>
        <p:nvPicPr>
          <p:cNvPr id="7" name="Picture 6">
            <a:extLst>
              <a:ext uri="{FF2B5EF4-FFF2-40B4-BE49-F238E27FC236}">
                <a16:creationId xmlns:a16="http://schemas.microsoft.com/office/drawing/2014/main" id="{05DE0C43-D601-12EF-C676-522E4822A435}"/>
              </a:ext>
            </a:extLst>
          </p:cNvPr>
          <p:cNvPicPr>
            <a:picLocks noChangeAspect="1"/>
          </p:cNvPicPr>
          <p:nvPr/>
        </p:nvPicPr>
        <p:blipFill>
          <a:blip r:embed="rId3"/>
          <a:stretch>
            <a:fillRect/>
          </a:stretch>
        </p:blipFill>
        <p:spPr>
          <a:xfrm>
            <a:off x="1315652" y="3908317"/>
            <a:ext cx="5855504" cy="167640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975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366163"/>
            <a:ext cx="8391832" cy="2125674"/>
          </a:xfrm>
        </p:spPr>
        <p:txBody>
          <a:bodyPr/>
          <a:lstStyle/>
          <a:p>
            <a:r>
              <a:rPr lang="en-US" sz="6600" dirty="0"/>
              <a:t>Object Oriented Programming </a:t>
            </a:r>
            <a:endParaRPr lang="en-IN" sz="6600" dirty="0"/>
          </a:p>
        </p:txBody>
      </p:sp>
    </p:spTree>
    <p:extLst>
      <p:ext uri="{BB962C8B-B14F-4D97-AF65-F5344CB8AC3E}">
        <p14:creationId xmlns:p14="http://schemas.microsoft.com/office/powerpoint/2010/main" val="359520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Object Oriented Programming</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indent="-541338" fontAlgn="base">
              <a:lnSpc>
                <a:spcPct val="150000"/>
              </a:lnSpc>
              <a:spcAft>
                <a:spcPct val="0"/>
              </a:spcAft>
              <a:buSzPct val="85000"/>
              <a:defRPr/>
            </a:pPr>
            <a:r>
              <a:rPr lang="en-US" sz="2400" dirty="0"/>
              <a:t>OOPs stands for Object-Oriented Programming (OOP) concepts. </a:t>
            </a:r>
          </a:p>
          <a:p>
            <a:pPr marL="541338" indent="-541338" fontAlgn="base">
              <a:lnSpc>
                <a:spcPct val="150000"/>
              </a:lnSpc>
              <a:spcAft>
                <a:spcPct val="0"/>
              </a:spcAft>
              <a:buSzPct val="85000"/>
              <a:defRPr/>
            </a:pPr>
            <a:r>
              <a:rPr lang="en-US" sz="2400" dirty="0"/>
              <a:t>Object Oriented Concepts provides a clear modular structure of programs.</a:t>
            </a:r>
          </a:p>
          <a:p>
            <a:pPr marL="541338" indent="-541338" fontAlgn="base">
              <a:lnSpc>
                <a:spcPct val="150000"/>
              </a:lnSpc>
              <a:spcAft>
                <a:spcPct val="0"/>
              </a:spcAft>
              <a:buSzPct val="85000"/>
              <a:defRPr/>
            </a:pPr>
            <a:r>
              <a:rPr lang="en-US" sz="2400" dirty="0"/>
              <a:t>This makes easy to maintain the existing code.</a:t>
            </a:r>
          </a:p>
          <a:p>
            <a:pPr marL="541338" indent="-541338" fontAlgn="base">
              <a:lnSpc>
                <a:spcPct val="150000"/>
              </a:lnSpc>
              <a:spcAft>
                <a:spcPct val="0"/>
              </a:spcAft>
              <a:buSzPct val="85000"/>
              <a:defRPr/>
            </a:pPr>
            <a:r>
              <a:rPr lang="en-US" sz="2400" dirty="0"/>
              <a:t>Codes can be reused without any redundancy.</a:t>
            </a:r>
          </a:p>
          <a:p>
            <a:pPr marL="541338" indent="-541338" fontAlgn="base">
              <a:lnSpc>
                <a:spcPct val="150000"/>
              </a:lnSpc>
              <a:spcAft>
                <a:spcPct val="0"/>
              </a:spcAft>
              <a:buSzPct val="85000"/>
              <a:defRPr/>
            </a:pPr>
            <a:r>
              <a:rPr lang="en-US" sz="2400" dirty="0"/>
              <a:t>The main aim of OOP is to bind together the data and the functions that operate on them so that no other part of the code can access this data except that function. </a:t>
            </a:r>
            <a:endParaRPr lang="en-IN" sz="2400" dirty="0"/>
          </a:p>
          <a:p>
            <a:pPr marL="541338" indent="-541338" fontAlgn="base">
              <a:lnSpc>
                <a:spcPct val="150000"/>
              </a:lnSpc>
              <a:spcAft>
                <a:spcPct val="0"/>
              </a:spcAft>
            </a:pPr>
            <a:endParaRPr lang="en-US" sz="11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21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Object Oriented Programming</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DCDD0845-63C5-8401-0334-C11294D098B6}"/>
              </a:ext>
            </a:extLst>
          </p:cNvPr>
          <p:cNvGrpSpPr/>
          <p:nvPr/>
        </p:nvGrpSpPr>
        <p:grpSpPr>
          <a:xfrm>
            <a:off x="1030941" y="1855695"/>
            <a:ext cx="9628094" cy="4312023"/>
            <a:chOff x="1365674" y="1685925"/>
            <a:chExt cx="9243011" cy="4433638"/>
          </a:xfrm>
        </p:grpSpPr>
        <p:grpSp>
          <p:nvGrpSpPr>
            <p:cNvPr id="9" name="Group 8">
              <a:extLst>
                <a:ext uri="{FF2B5EF4-FFF2-40B4-BE49-F238E27FC236}">
                  <a16:creationId xmlns:a16="http://schemas.microsoft.com/office/drawing/2014/main" id="{0B12997E-9C90-CE5B-F7AA-62C529D473DC}"/>
                </a:ext>
              </a:extLst>
            </p:cNvPr>
            <p:cNvGrpSpPr/>
            <p:nvPr/>
          </p:nvGrpSpPr>
          <p:grpSpPr>
            <a:xfrm>
              <a:off x="1730206" y="1685925"/>
              <a:ext cx="8578441" cy="4433638"/>
              <a:chOff x="1730206" y="1685925"/>
              <a:chExt cx="8578441" cy="4433638"/>
            </a:xfrm>
          </p:grpSpPr>
          <p:grpSp>
            <p:nvGrpSpPr>
              <p:cNvPr id="16" name="Group 15">
                <a:extLst>
                  <a:ext uri="{FF2B5EF4-FFF2-40B4-BE49-F238E27FC236}">
                    <a16:creationId xmlns:a16="http://schemas.microsoft.com/office/drawing/2014/main" id="{AAA67105-7326-5B3B-068E-0BE2B4C62FB4}"/>
                  </a:ext>
                </a:extLst>
              </p:cNvPr>
              <p:cNvGrpSpPr/>
              <p:nvPr/>
            </p:nvGrpSpPr>
            <p:grpSpPr>
              <a:xfrm>
                <a:off x="1730206" y="1880729"/>
                <a:ext cx="8578441" cy="3814158"/>
                <a:chOff x="1730206" y="1880729"/>
                <a:chExt cx="8578441" cy="3814158"/>
              </a:xfrm>
            </p:grpSpPr>
            <p:sp>
              <p:nvSpPr>
                <p:cNvPr id="19" name="Rectangle 18">
                  <a:extLst>
                    <a:ext uri="{FF2B5EF4-FFF2-40B4-BE49-F238E27FC236}">
                      <a16:creationId xmlns:a16="http://schemas.microsoft.com/office/drawing/2014/main" id="{3A7BC097-DC99-9F86-7382-812DEDE74DAE}"/>
                    </a:ext>
                  </a:extLst>
                </p:cNvPr>
                <p:cNvSpPr/>
                <p:nvPr/>
              </p:nvSpPr>
              <p:spPr>
                <a:xfrm>
                  <a:off x="7832147" y="1895474"/>
                  <a:ext cx="2362201" cy="855123"/>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mbria" panose="02040503050406030204" pitchFamily="18" charset="0"/>
                      <a:ea typeface="Cambria" panose="02040503050406030204" pitchFamily="18" charset="0"/>
                    </a:rPr>
                    <a:t>Abstraction</a:t>
                  </a:r>
                  <a:endParaRPr lang="en-IN" sz="2400" b="1" dirty="0">
                    <a:solidFill>
                      <a:schemeClr val="bg1"/>
                    </a:solidFill>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9D6AFC80-F182-26FF-2BB0-88231533EAC8}"/>
                    </a:ext>
                  </a:extLst>
                </p:cNvPr>
                <p:cNvSpPr/>
                <p:nvPr/>
              </p:nvSpPr>
              <p:spPr>
                <a:xfrm>
                  <a:off x="1730206" y="1880729"/>
                  <a:ext cx="2362201" cy="855123"/>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mbria" panose="02040503050406030204" pitchFamily="18" charset="0"/>
                      <a:ea typeface="Cambria" panose="02040503050406030204" pitchFamily="18" charset="0"/>
                      <a:cs typeface="Lato" panose="020B0604020202020204" charset="0"/>
                    </a:rPr>
                    <a:t>Classes</a:t>
                  </a:r>
                  <a:endParaRPr lang="en-IN" sz="2000" b="1" dirty="0">
                    <a:solidFill>
                      <a:schemeClr val="bg1"/>
                    </a:solidFill>
                    <a:latin typeface="Cambria" panose="02040503050406030204" pitchFamily="18" charset="0"/>
                    <a:ea typeface="Cambria" panose="02040503050406030204" pitchFamily="18" charset="0"/>
                    <a:cs typeface="Lato" panose="020B0604020202020204" charset="0"/>
                  </a:endParaRPr>
                </a:p>
              </p:txBody>
            </p:sp>
            <p:sp>
              <p:nvSpPr>
                <p:cNvPr id="21" name="Rectangle 20">
                  <a:extLst>
                    <a:ext uri="{FF2B5EF4-FFF2-40B4-BE49-F238E27FC236}">
                      <a16:creationId xmlns:a16="http://schemas.microsoft.com/office/drawing/2014/main" id="{2055179D-C6EB-2750-A9AF-561F9123BA74}"/>
                    </a:ext>
                  </a:extLst>
                </p:cNvPr>
                <p:cNvSpPr/>
                <p:nvPr/>
              </p:nvSpPr>
              <p:spPr>
                <a:xfrm>
                  <a:off x="1730206" y="4839764"/>
                  <a:ext cx="2362201" cy="855123"/>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mbria" panose="02040503050406030204" pitchFamily="18" charset="0"/>
                      <a:ea typeface="Cambria" panose="02040503050406030204" pitchFamily="18" charset="0"/>
                    </a:rPr>
                    <a:t>Encapsulation</a:t>
                  </a:r>
                  <a:endParaRPr lang="en-IN" sz="2400" b="1" dirty="0">
                    <a:solidFill>
                      <a:schemeClr val="bg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7433CED-38AB-C6A9-CC37-0DE90DF69F9B}"/>
                    </a:ext>
                  </a:extLst>
                </p:cNvPr>
                <p:cNvSpPr/>
                <p:nvPr/>
              </p:nvSpPr>
              <p:spPr>
                <a:xfrm>
                  <a:off x="7946446" y="4839764"/>
                  <a:ext cx="2362201" cy="855123"/>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Cambria" panose="02040503050406030204" pitchFamily="18" charset="0"/>
                      <a:ea typeface="Cambria" panose="02040503050406030204" pitchFamily="18" charset="0"/>
                    </a:rPr>
                    <a:t>Polymorphism</a:t>
                  </a:r>
                  <a:endParaRPr lang="en-IN" sz="2400" b="1">
                    <a:solidFill>
                      <a:schemeClr val="bg1"/>
                    </a:solidFill>
                    <a:latin typeface="Cambria" panose="02040503050406030204" pitchFamily="18" charset="0"/>
                    <a:ea typeface="Cambria" panose="02040503050406030204" pitchFamily="18" charset="0"/>
                  </a:endParaRPr>
                </a:p>
              </p:txBody>
            </p:sp>
          </p:grpSp>
          <p:pic>
            <p:nvPicPr>
              <p:cNvPr id="17" name="Picture 16" descr="Diagram&#10;&#10;Description automatically generated">
                <a:extLst>
                  <a:ext uri="{FF2B5EF4-FFF2-40B4-BE49-F238E27FC236}">
                    <a16:creationId xmlns:a16="http://schemas.microsoft.com/office/drawing/2014/main" id="{DFB0638B-CA3B-F3F9-B775-37A3441E33C8}"/>
                  </a:ext>
                </a:extLst>
              </p:cNvPr>
              <p:cNvPicPr>
                <a:picLocks noChangeAspect="1"/>
              </p:cNvPicPr>
              <p:nvPr/>
            </p:nvPicPr>
            <p:blipFill rotWithShape="1">
              <a:blip r:embed="rId2">
                <a:extLst>
                  <a:ext uri="{28A0092B-C50C-407E-A947-70E740481C1C}">
                    <a14:useLocalDpi xmlns:a14="http://schemas.microsoft.com/office/drawing/2010/main" val="0"/>
                  </a:ext>
                </a:extLst>
              </a:blip>
              <a:srcRect l="28870" t="101" r="29794"/>
              <a:stretch/>
            </p:blipFill>
            <p:spPr>
              <a:xfrm>
                <a:off x="4092407" y="1685925"/>
                <a:ext cx="3854039" cy="4433638"/>
              </a:xfrm>
              <a:prstGeom prst="rect">
                <a:avLst/>
              </a:prstGeom>
            </p:spPr>
          </p:pic>
          <p:sp>
            <p:nvSpPr>
              <p:cNvPr id="18" name="Oval 17">
                <a:extLst>
                  <a:ext uri="{FF2B5EF4-FFF2-40B4-BE49-F238E27FC236}">
                    <a16:creationId xmlns:a16="http://schemas.microsoft.com/office/drawing/2014/main" id="{3854A717-03E2-23CD-2D32-A9FE27E4A04F}"/>
                  </a:ext>
                </a:extLst>
              </p:cNvPr>
              <p:cNvSpPr/>
              <p:nvPr/>
            </p:nvSpPr>
            <p:spPr>
              <a:xfrm>
                <a:off x="4725909" y="2921899"/>
                <a:ext cx="2495190" cy="1738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2">
                        <a:lumMod val="10000"/>
                      </a:schemeClr>
                    </a:solidFill>
                    <a:latin typeface="Cambria" panose="02040503050406030204" pitchFamily="18" charset="0"/>
                    <a:ea typeface="Cambria" panose="02040503050406030204" pitchFamily="18" charset="0"/>
                    <a:cs typeface="Lato" panose="020B0604020202020204" charset="0"/>
                  </a:rPr>
                  <a:t>Object Oriented Programming</a:t>
                </a:r>
                <a:endParaRPr lang="en-IN" sz="2000" b="1">
                  <a:solidFill>
                    <a:schemeClr val="bg2">
                      <a:lumMod val="10000"/>
                    </a:schemeClr>
                  </a:solidFill>
                  <a:latin typeface="Cambria" panose="02040503050406030204" pitchFamily="18" charset="0"/>
                  <a:ea typeface="Cambria" panose="02040503050406030204" pitchFamily="18" charset="0"/>
                  <a:cs typeface="Lato" panose="020B0604020202020204" charset="0"/>
                </a:endParaRPr>
              </a:p>
              <a:p>
                <a:pPr algn="ctr"/>
                <a:endParaRPr lang="en-IN" sz="2000">
                  <a:latin typeface="Cambria" panose="02040503050406030204" pitchFamily="18" charset="0"/>
                  <a:ea typeface="Cambria" panose="02040503050406030204" pitchFamily="18" charset="0"/>
                  <a:cs typeface="Lato" panose="020B0604020202020204" charset="0"/>
                </a:endParaRPr>
              </a:p>
            </p:txBody>
          </p:sp>
        </p:grpSp>
        <p:cxnSp>
          <p:nvCxnSpPr>
            <p:cNvPr id="10" name="Straight Connector 9">
              <a:extLst>
                <a:ext uri="{FF2B5EF4-FFF2-40B4-BE49-F238E27FC236}">
                  <a16:creationId xmlns:a16="http://schemas.microsoft.com/office/drawing/2014/main" id="{25B81DFC-A8E4-E5D0-9897-F4EF5E811273}"/>
                </a:ext>
              </a:extLst>
            </p:cNvPr>
            <p:cNvCxnSpPr/>
            <p:nvPr/>
          </p:nvCxnSpPr>
          <p:spPr>
            <a:xfrm>
              <a:off x="7417809" y="3724273"/>
              <a:ext cx="8286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33C5A92-414D-9F09-9A23-4E4243CAC7AA}"/>
                </a:ext>
              </a:extLst>
            </p:cNvPr>
            <p:cNvSpPr/>
            <p:nvPr/>
          </p:nvSpPr>
          <p:spPr>
            <a:xfrm>
              <a:off x="8246484" y="3249088"/>
              <a:ext cx="2362201" cy="855123"/>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Cambria" panose="02040503050406030204" pitchFamily="18" charset="0"/>
                  <a:ea typeface="Cambria" panose="02040503050406030204" pitchFamily="18" charset="0"/>
                </a:rPr>
                <a:t>Inheritance </a:t>
              </a:r>
              <a:endParaRPr lang="en-IN" sz="2400" b="1">
                <a:solidFill>
                  <a:schemeClr val="bg1"/>
                </a:solidFill>
                <a:latin typeface="Cambria" panose="02040503050406030204" pitchFamily="18" charset="0"/>
                <a:ea typeface="Cambria" panose="02040503050406030204" pitchFamily="18" charset="0"/>
              </a:endParaRPr>
            </a:p>
          </p:txBody>
        </p:sp>
        <p:sp>
          <p:nvSpPr>
            <p:cNvPr id="12" name="Oval 11">
              <a:extLst>
                <a:ext uri="{FF2B5EF4-FFF2-40B4-BE49-F238E27FC236}">
                  <a16:creationId xmlns:a16="http://schemas.microsoft.com/office/drawing/2014/main" id="{B68540D1-6944-B5A2-17C0-128C28181163}"/>
                </a:ext>
              </a:extLst>
            </p:cNvPr>
            <p:cNvSpPr/>
            <p:nvPr/>
          </p:nvSpPr>
          <p:spPr>
            <a:xfrm>
              <a:off x="7373648" y="3648075"/>
              <a:ext cx="114300"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mbria" panose="02040503050406030204" pitchFamily="18" charset="0"/>
                <a:ea typeface="Cambria" panose="02040503050406030204" pitchFamily="18" charset="0"/>
                <a:cs typeface="Lato" panose="020B0604020202020204" charset="0"/>
              </a:endParaRPr>
            </a:p>
          </p:txBody>
        </p:sp>
        <p:cxnSp>
          <p:nvCxnSpPr>
            <p:cNvPr id="13" name="Straight Connector 12">
              <a:extLst>
                <a:ext uri="{FF2B5EF4-FFF2-40B4-BE49-F238E27FC236}">
                  <a16:creationId xmlns:a16="http://schemas.microsoft.com/office/drawing/2014/main" id="{707698F9-AC5F-A4B7-3D1D-3C4AF75139E8}"/>
                </a:ext>
              </a:extLst>
            </p:cNvPr>
            <p:cNvCxnSpPr/>
            <p:nvPr/>
          </p:nvCxnSpPr>
          <p:spPr>
            <a:xfrm flipH="1">
              <a:off x="3673307" y="3724274"/>
              <a:ext cx="838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1C200CA-8EC3-55F6-581C-19D54FCA989F}"/>
                </a:ext>
              </a:extLst>
            </p:cNvPr>
            <p:cNvSpPr/>
            <p:nvPr/>
          </p:nvSpPr>
          <p:spPr>
            <a:xfrm>
              <a:off x="4454357" y="3657599"/>
              <a:ext cx="114300"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mbria" panose="02040503050406030204" pitchFamily="18" charset="0"/>
                <a:ea typeface="Cambria" panose="02040503050406030204" pitchFamily="18" charset="0"/>
                <a:cs typeface="Lato" panose="020B0604020202020204" charset="0"/>
              </a:endParaRPr>
            </a:p>
          </p:txBody>
        </p:sp>
        <p:sp>
          <p:nvSpPr>
            <p:cNvPr id="15" name="Rectangle 14">
              <a:extLst>
                <a:ext uri="{FF2B5EF4-FFF2-40B4-BE49-F238E27FC236}">
                  <a16:creationId xmlns:a16="http://schemas.microsoft.com/office/drawing/2014/main" id="{992E5C36-D478-D26B-CBB5-E894F2E9A4AD}"/>
                </a:ext>
              </a:extLst>
            </p:cNvPr>
            <p:cNvSpPr/>
            <p:nvPr/>
          </p:nvSpPr>
          <p:spPr>
            <a:xfrm>
              <a:off x="1365674" y="3287188"/>
              <a:ext cx="2362201" cy="855123"/>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Cambria" panose="02040503050406030204" pitchFamily="18" charset="0"/>
                  <a:ea typeface="Cambria" panose="02040503050406030204" pitchFamily="18" charset="0"/>
                </a:rPr>
                <a:t>Objects </a:t>
              </a:r>
              <a:endParaRPr lang="en-IN" sz="2400" b="1">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8568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Classes and Objects </a:t>
            </a:r>
            <a:endParaRPr lang="en-IN" sz="6600" dirty="0"/>
          </a:p>
        </p:txBody>
      </p:sp>
    </p:spTree>
    <p:extLst>
      <p:ext uri="{BB962C8B-B14F-4D97-AF65-F5344CB8AC3E}">
        <p14:creationId xmlns:p14="http://schemas.microsoft.com/office/powerpoint/2010/main" val="2219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Classes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indent="-541338" fontAlgn="base">
              <a:lnSpc>
                <a:spcPct val="150000"/>
              </a:lnSpc>
              <a:spcAft>
                <a:spcPct val="0"/>
              </a:spcAft>
              <a:buSzPct val="85000"/>
              <a:defRPr/>
            </a:pPr>
            <a:r>
              <a:rPr lang="en-US" sz="2400" b="1" dirty="0"/>
              <a:t>A class is a blueprint or a template for creating objects. </a:t>
            </a:r>
          </a:p>
          <a:p>
            <a:pPr marL="541338" indent="-541338" fontAlgn="base">
              <a:lnSpc>
                <a:spcPct val="150000"/>
              </a:lnSpc>
              <a:spcAft>
                <a:spcPct val="0"/>
              </a:spcAft>
              <a:buSzPct val="85000"/>
              <a:defRPr/>
            </a:pPr>
            <a:r>
              <a:rPr lang="en-US" sz="2400" dirty="0"/>
              <a:t>It defines the properties and behavior of an object. </a:t>
            </a:r>
          </a:p>
          <a:p>
            <a:pPr marL="541338" indent="-541338" fontAlgn="base">
              <a:lnSpc>
                <a:spcPct val="150000"/>
              </a:lnSpc>
              <a:spcAft>
                <a:spcPct val="0"/>
              </a:spcAft>
              <a:buSzPct val="85000"/>
              <a:defRPr/>
            </a:pPr>
            <a:r>
              <a:rPr lang="en-US" sz="2400" dirty="0"/>
              <a:t>A class can have fields, properties, methods, and events, </a:t>
            </a:r>
          </a:p>
          <a:p>
            <a:pPr marL="541338" indent="-541338" fontAlgn="base">
              <a:lnSpc>
                <a:spcPct val="150000"/>
              </a:lnSpc>
              <a:spcAft>
                <a:spcPct val="0"/>
              </a:spcAft>
              <a:buSzPct val="85000"/>
              <a:defRPr/>
            </a:pPr>
            <a:r>
              <a:rPr lang="en-US" sz="2400" dirty="0"/>
              <a:t>They collectively define the data and behavior of an object.</a:t>
            </a:r>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EF27030-4C60-216E-7AD6-7F1C29AB7165}"/>
              </a:ext>
            </a:extLst>
          </p:cNvPr>
          <p:cNvPicPr>
            <a:picLocks noChangeAspect="1"/>
          </p:cNvPicPr>
          <p:nvPr/>
        </p:nvPicPr>
        <p:blipFill>
          <a:blip r:embed="rId2"/>
          <a:stretch>
            <a:fillRect/>
          </a:stretch>
        </p:blipFill>
        <p:spPr>
          <a:xfrm>
            <a:off x="1262830" y="3844807"/>
            <a:ext cx="5069144" cy="2185500"/>
          </a:xfrm>
          <a:prstGeom prst="rect">
            <a:avLst/>
          </a:prstGeom>
        </p:spPr>
      </p:pic>
    </p:spTree>
    <p:extLst>
      <p:ext uri="{BB962C8B-B14F-4D97-AF65-F5344CB8AC3E}">
        <p14:creationId xmlns:p14="http://schemas.microsoft.com/office/powerpoint/2010/main" val="154913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Objects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indent="-541338" fontAlgn="base">
              <a:lnSpc>
                <a:spcPct val="150000"/>
              </a:lnSpc>
              <a:spcAft>
                <a:spcPct val="0"/>
              </a:spcAft>
              <a:buSzPct val="85000"/>
              <a:defRPr/>
            </a:pPr>
            <a:r>
              <a:rPr lang="en-US" sz="2400" b="1" dirty="0"/>
              <a:t>An object is a dynamically created instance of the class. </a:t>
            </a:r>
          </a:p>
          <a:p>
            <a:pPr marL="541338" indent="-541338" fontAlgn="base">
              <a:lnSpc>
                <a:spcPct val="150000"/>
              </a:lnSpc>
              <a:spcAft>
                <a:spcPct val="0"/>
              </a:spcAft>
              <a:buSzPct val="85000"/>
              <a:defRPr/>
            </a:pPr>
            <a:r>
              <a:rPr lang="en-US" sz="2400" dirty="0"/>
              <a:t>Created at runtime so it can also be called a runtime entity. </a:t>
            </a:r>
          </a:p>
          <a:p>
            <a:pPr marL="541338" indent="-541338" fontAlgn="base">
              <a:lnSpc>
                <a:spcPct val="150000"/>
              </a:lnSpc>
              <a:spcAft>
                <a:spcPct val="0"/>
              </a:spcAft>
              <a:buSzPct val="85000"/>
              <a:defRPr/>
            </a:pPr>
            <a:r>
              <a:rPr lang="en-US" sz="2400" dirty="0"/>
              <a:t>All the members of the class can be accessed using the object.</a:t>
            </a:r>
          </a:p>
          <a:p>
            <a:pPr marL="541338" indent="-541338" fontAlgn="base">
              <a:lnSpc>
                <a:spcPct val="150000"/>
              </a:lnSpc>
              <a:spcAft>
                <a:spcPct val="0"/>
              </a:spcAft>
              <a:buSzPct val="85000"/>
              <a:defRPr/>
            </a:pPr>
            <a:r>
              <a:rPr lang="en-US" sz="2400" dirty="0"/>
              <a:t>The object definition starts with the class name followed by the object name.</a:t>
            </a:r>
          </a:p>
          <a:p>
            <a:pPr marL="541338" indent="-541338" fontAlgn="base">
              <a:lnSpc>
                <a:spcPct val="150000"/>
              </a:lnSpc>
              <a:spcAft>
                <a:spcPct val="0"/>
              </a:spcAft>
              <a:buSzPct val="85000"/>
              <a:defRPr/>
            </a:pPr>
            <a:r>
              <a:rPr lang="en-US" sz="2400" dirty="0"/>
              <a:t>Then the new operator is used to create the object.</a:t>
            </a:r>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63AB2E8-8BF7-1E65-DB73-0F4CB10E0AA5}"/>
              </a:ext>
            </a:extLst>
          </p:cNvPr>
          <p:cNvPicPr>
            <a:picLocks noChangeAspect="1"/>
          </p:cNvPicPr>
          <p:nvPr/>
        </p:nvPicPr>
        <p:blipFill>
          <a:blip r:embed="rId2"/>
          <a:stretch>
            <a:fillRect/>
          </a:stretch>
        </p:blipFill>
        <p:spPr>
          <a:xfrm>
            <a:off x="1311992" y="4386274"/>
            <a:ext cx="6249014" cy="1365990"/>
          </a:xfrm>
          <a:prstGeom prst="rect">
            <a:avLst/>
          </a:prstGeom>
        </p:spPr>
      </p:pic>
    </p:spTree>
    <p:extLst>
      <p:ext uri="{BB962C8B-B14F-4D97-AF65-F5344CB8AC3E}">
        <p14:creationId xmlns:p14="http://schemas.microsoft.com/office/powerpoint/2010/main" val="42377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Classes and Objects </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67</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5E684A25-4BD3-B9BA-8AF5-FBDE954DAF1F}"/>
              </a:ext>
            </a:extLst>
          </p:cNvPr>
          <p:cNvGrpSpPr/>
          <p:nvPr/>
        </p:nvGrpSpPr>
        <p:grpSpPr>
          <a:xfrm>
            <a:off x="1170905" y="1969053"/>
            <a:ext cx="9594805" cy="4175880"/>
            <a:chOff x="1346200" y="1423036"/>
            <a:chExt cx="9652000" cy="4559389"/>
          </a:xfrm>
        </p:grpSpPr>
        <p:sp>
          <p:nvSpPr>
            <p:cNvPr id="10" name="TextBox 9">
              <a:extLst>
                <a:ext uri="{FF2B5EF4-FFF2-40B4-BE49-F238E27FC236}">
                  <a16:creationId xmlns:a16="http://schemas.microsoft.com/office/drawing/2014/main" id="{4858A51A-33D7-27A5-60E3-ACC2717470CC}"/>
                </a:ext>
              </a:extLst>
            </p:cNvPr>
            <p:cNvSpPr txBox="1"/>
            <p:nvPr/>
          </p:nvSpPr>
          <p:spPr>
            <a:xfrm>
              <a:off x="2493561" y="4600070"/>
              <a:ext cx="725227" cy="436856"/>
            </a:xfrm>
            <a:prstGeom prst="rect">
              <a:avLst/>
            </a:prstGeom>
            <a:noFill/>
          </p:spPr>
          <p:txBody>
            <a:bodyPr wrap="square" rtlCol="0">
              <a:spAutoFit/>
            </a:bodyPr>
            <a:lstStyle/>
            <a:p>
              <a:r>
                <a:rPr lang="en-US" sz="2000" b="1">
                  <a:latin typeface="Lato" panose="020B0604020202020204" charset="0"/>
                  <a:ea typeface="Lato" panose="020B0604020202020204" charset="0"/>
                  <a:cs typeface="Lato" panose="020B0604020202020204" charset="0"/>
                </a:rPr>
                <a:t>Car</a:t>
              </a:r>
              <a:endParaRPr lang="en-IN" sz="2000" b="1">
                <a:latin typeface="Lato" panose="020B0604020202020204" charset="0"/>
                <a:ea typeface="Lato" panose="020B0604020202020204" charset="0"/>
                <a:cs typeface="Lato" panose="020B0604020202020204" charset="0"/>
              </a:endParaRPr>
            </a:p>
          </p:txBody>
        </p:sp>
        <p:pic>
          <p:nvPicPr>
            <p:cNvPr id="11" name="Picture 12" descr="Cartoon Flat Isolated Red Truck Car Animation With Man Character Driver  Stock Video - Download Video Clip Now - iStock">
              <a:extLst>
                <a:ext uri="{FF2B5EF4-FFF2-40B4-BE49-F238E27FC236}">
                  <a16:creationId xmlns:a16="http://schemas.microsoft.com/office/drawing/2014/main" id="{877D5C0B-3DF8-E302-A2C0-68E369F1EB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7" t="5926" r="10573" b="4469"/>
            <a:stretch/>
          </p:blipFill>
          <p:spPr bwMode="auto">
            <a:xfrm>
              <a:off x="4857496" y="3345226"/>
              <a:ext cx="2540000" cy="1408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Bicycle cartoon Images, Stock Photos &amp;amp; Vectors | Shutterstock">
              <a:extLst>
                <a:ext uri="{FF2B5EF4-FFF2-40B4-BE49-F238E27FC236}">
                  <a16:creationId xmlns:a16="http://schemas.microsoft.com/office/drawing/2014/main" id="{F6366809-01B1-0919-A279-AF782864EB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41" t="2944" b="7620"/>
            <a:stretch/>
          </p:blipFill>
          <p:spPr bwMode="auto">
            <a:xfrm>
              <a:off x="8585200" y="3280941"/>
              <a:ext cx="2133599" cy="13073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3A86A1-F5C3-585F-990A-A2F9ED48EB9F}"/>
                </a:ext>
              </a:extLst>
            </p:cNvPr>
            <p:cNvSpPr txBox="1"/>
            <p:nvPr/>
          </p:nvSpPr>
          <p:spPr>
            <a:xfrm>
              <a:off x="5444462" y="1423036"/>
              <a:ext cx="1289050" cy="436856"/>
            </a:xfrm>
            <a:prstGeom prst="rect">
              <a:avLst/>
            </a:prstGeom>
            <a:noFill/>
            <a:ln>
              <a:solidFill>
                <a:schemeClr val="bg2">
                  <a:lumMod val="10000"/>
                </a:schemeClr>
              </a:solidFill>
            </a:ln>
            <a:effectLst>
              <a:outerShdw blurRad="63500" sx="102000" sy="102000" algn="ctr" rotWithShape="0">
                <a:prstClr val="black">
                  <a:alpha val="40000"/>
                </a:prstClr>
              </a:outerShdw>
            </a:effectLst>
          </p:spPr>
          <p:txBody>
            <a:bodyPr wrap="square" rtlCol="0">
              <a:spAutoFit/>
            </a:bodyPr>
            <a:lstStyle/>
            <a:p>
              <a:pPr algn="ctr"/>
              <a:r>
                <a:rPr lang="en-US" sz="2000" b="1">
                  <a:latin typeface="Lato" panose="020B0604020202020204" charset="0"/>
                  <a:ea typeface="Lato" panose="020B0604020202020204" charset="0"/>
                  <a:cs typeface="Lato" panose="020B0604020202020204" charset="0"/>
                </a:rPr>
                <a:t>Vehicle</a:t>
              </a:r>
              <a:endParaRPr lang="en-IN" sz="2000" b="1">
                <a:latin typeface="Lato" panose="020B0604020202020204" charset="0"/>
                <a:ea typeface="Lato" panose="020B0604020202020204" charset="0"/>
                <a:cs typeface="Lato" panose="020B0604020202020204" charset="0"/>
              </a:endParaRPr>
            </a:p>
          </p:txBody>
        </p:sp>
        <p:sp>
          <p:nvSpPr>
            <p:cNvPr id="14" name="TextBox 13">
              <a:extLst>
                <a:ext uri="{FF2B5EF4-FFF2-40B4-BE49-F238E27FC236}">
                  <a16:creationId xmlns:a16="http://schemas.microsoft.com/office/drawing/2014/main" id="{DD449D46-F76A-5ED0-AE1F-4C6DBA4A12E4}"/>
                </a:ext>
              </a:extLst>
            </p:cNvPr>
            <p:cNvSpPr txBox="1"/>
            <p:nvPr/>
          </p:nvSpPr>
          <p:spPr>
            <a:xfrm>
              <a:off x="9191624" y="4522505"/>
              <a:ext cx="1231128" cy="436856"/>
            </a:xfrm>
            <a:prstGeom prst="rect">
              <a:avLst/>
            </a:prstGeom>
            <a:noFill/>
          </p:spPr>
          <p:txBody>
            <a:bodyPr wrap="square" rtlCol="0">
              <a:spAutoFit/>
            </a:bodyPr>
            <a:lstStyle/>
            <a:p>
              <a:r>
                <a:rPr lang="en-US" sz="2000" b="1">
                  <a:latin typeface="Lato" panose="020B0604020202020204" charset="0"/>
                  <a:ea typeface="Lato" panose="020B0604020202020204" charset="0"/>
                  <a:cs typeface="Lato" panose="020B0604020202020204" charset="0"/>
                </a:rPr>
                <a:t>Cycle</a:t>
              </a:r>
              <a:endParaRPr lang="en-IN" sz="2000" b="1">
                <a:latin typeface="Lato" panose="020B0604020202020204" charset="0"/>
                <a:ea typeface="Lato" panose="020B0604020202020204" charset="0"/>
                <a:cs typeface="Lato" panose="020B0604020202020204" charset="0"/>
              </a:endParaRPr>
            </a:p>
          </p:txBody>
        </p:sp>
        <p:sp>
          <p:nvSpPr>
            <p:cNvPr id="15" name="TextBox 14">
              <a:extLst>
                <a:ext uri="{FF2B5EF4-FFF2-40B4-BE49-F238E27FC236}">
                  <a16:creationId xmlns:a16="http://schemas.microsoft.com/office/drawing/2014/main" id="{AE50A870-30CF-4A8A-782D-7A3665CCA3E7}"/>
                </a:ext>
              </a:extLst>
            </p:cNvPr>
            <p:cNvSpPr txBox="1"/>
            <p:nvPr/>
          </p:nvSpPr>
          <p:spPr>
            <a:xfrm>
              <a:off x="5616321" y="4673841"/>
              <a:ext cx="1022350" cy="436856"/>
            </a:xfrm>
            <a:prstGeom prst="rect">
              <a:avLst/>
            </a:prstGeom>
            <a:noFill/>
          </p:spPr>
          <p:txBody>
            <a:bodyPr wrap="square" rtlCol="0">
              <a:spAutoFit/>
            </a:bodyPr>
            <a:lstStyle/>
            <a:p>
              <a:r>
                <a:rPr lang="en-US" sz="2000" b="1">
                  <a:latin typeface="Lato" panose="020B0604020202020204" charset="0"/>
                  <a:ea typeface="Lato" panose="020B0604020202020204" charset="0"/>
                  <a:cs typeface="Lato" panose="020B0604020202020204" charset="0"/>
                </a:rPr>
                <a:t>Truck</a:t>
              </a:r>
              <a:endParaRPr lang="en-IN" sz="2000" b="1">
                <a:latin typeface="Lato" panose="020B0604020202020204" charset="0"/>
                <a:ea typeface="Lato" panose="020B0604020202020204" charset="0"/>
                <a:cs typeface="Lato" panose="020B0604020202020204" charset="0"/>
              </a:endParaRPr>
            </a:p>
          </p:txBody>
        </p:sp>
        <p:cxnSp>
          <p:nvCxnSpPr>
            <p:cNvPr id="16" name="Straight Arrow Connector 15">
              <a:extLst>
                <a:ext uri="{FF2B5EF4-FFF2-40B4-BE49-F238E27FC236}">
                  <a16:creationId xmlns:a16="http://schemas.microsoft.com/office/drawing/2014/main" id="{3AF7947D-46DA-FCBF-DAF4-DE91AF1E7CF6}"/>
                </a:ext>
              </a:extLst>
            </p:cNvPr>
            <p:cNvCxnSpPr>
              <a:cxnSpLocks/>
              <a:stCxn id="13" idx="2"/>
              <a:endCxn id="19" idx="0"/>
            </p:cNvCxnSpPr>
            <p:nvPr/>
          </p:nvCxnSpPr>
          <p:spPr>
            <a:xfrm flipH="1">
              <a:off x="2856176" y="1859892"/>
              <a:ext cx="3232812" cy="1569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DF12488-8ABE-7AE0-42C0-183F283BA773}"/>
                </a:ext>
              </a:extLst>
            </p:cNvPr>
            <p:cNvCxnSpPr>
              <a:stCxn id="13" idx="2"/>
              <a:endCxn id="11" idx="0"/>
            </p:cNvCxnSpPr>
            <p:nvPr/>
          </p:nvCxnSpPr>
          <p:spPr>
            <a:xfrm>
              <a:off x="6088987" y="1859892"/>
              <a:ext cx="38509" cy="1485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AAEC0A3-0B2C-1585-825A-A2E266B3AC52}"/>
                </a:ext>
              </a:extLst>
            </p:cNvPr>
            <p:cNvCxnSpPr>
              <a:stCxn id="13" idx="2"/>
            </p:cNvCxnSpPr>
            <p:nvPr/>
          </p:nvCxnSpPr>
          <p:spPr>
            <a:xfrm>
              <a:off x="6088987" y="1859892"/>
              <a:ext cx="3410613" cy="1535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20" descr="Cartoon Car PNG Images, Free Transparent Cartoon Car Download - KindPNG">
              <a:extLst>
                <a:ext uri="{FF2B5EF4-FFF2-40B4-BE49-F238E27FC236}">
                  <a16:creationId xmlns:a16="http://schemas.microsoft.com/office/drawing/2014/main" id="{36C68F62-F4FC-D5D4-2851-A3599E3A0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475" y="3429000"/>
              <a:ext cx="2311400" cy="11593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or: Elbow 19">
              <a:extLst>
                <a:ext uri="{FF2B5EF4-FFF2-40B4-BE49-F238E27FC236}">
                  <a16:creationId xmlns:a16="http://schemas.microsoft.com/office/drawing/2014/main" id="{B3639653-4CC7-73A6-BE08-13890454FB8E}"/>
                </a:ext>
              </a:extLst>
            </p:cNvPr>
            <p:cNvCxnSpPr/>
            <p:nvPr/>
          </p:nvCxnSpPr>
          <p:spPr>
            <a:xfrm>
              <a:off x="7061200" y="1653868"/>
              <a:ext cx="876300" cy="479732"/>
            </a:xfrm>
            <a:prstGeom prst="bentConnector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70605A7-D708-391B-30C0-60DCEDCAFB28}"/>
                </a:ext>
              </a:extLst>
            </p:cNvPr>
            <p:cNvSpPr txBox="1"/>
            <p:nvPr/>
          </p:nvSpPr>
          <p:spPr>
            <a:xfrm>
              <a:off x="8102601" y="1993900"/>
              <a:ext cx="1066391" cy="436856"/>
            </a:xfrm>
            <a:prstGeom prst="rect">
              <a:avLst/>
            </a:prstGeom>
            <a:noFill/>
          </p:spPr>
          <p:txBody>
            <a:bodyPr wrap="square" rtlCol="0">
              <a:spAutoFit/>
            </a:bodyPr>
            <a:lstStyle/>
            <a:p>
              <a:r>
                <a:rPr lang="en-US" sz="2000" b="1">
                  <a:latin typeface="Lato" panose="020B0604020202020204" charset="0"/>
                  <a:ea typeface="Lato" panose="020B0604020202020204" charset="0"/>
                  <a:cs typeface="Lato" panose="020B0604020202020204" charset="0"/>
                </a:rPr>
                <a:t>Class</a:t>
              </a:r>
              <a:endParaRPr lang="en-IN" sz="2000" b="1">
                <a:latin typeface="Lato" panose="020B0604020202020204" charset="0"/>
                <a:ea typeface="Lato" panose="020B0604020202020204" charset="0"/>
                <a:cs typeface="Lato" panose="020B0604020202020204" charset="0"/>
              </a:endParaRPr>
            </a:p>
          </p:txBody>
        </p:sp>
        <p:cxnSp>
          <p:nvCxnSpPr>
            <p:cNvPr id="22" name="Straight Connector 21">
              <a:extLst>
                <a:ext uri="{FF2B5EF4-FFF2-40B4-BE49-F238E27FC236}">
                  <a16:creationId xmlns:a16="http://schemas.microsoft.com/office/drawing/2014/main" id="{94ACC4F2-967D-8758-891D-2EA825CE83EA}"/>
                </a:ext>
              </a:extLst>
            </p:cNvPr>
            <p:cNvCxnSpPr>
              <a:cxnSpLocks/>
            </p:cNvCxnSpPr>
            <p:nvPr/>
          </p:nvCxnSpPr>
          <p:spPr>
            <a:xfrm>
              <a:off x="1346200" y="5334000"/>
              <a:ext cx="9652000" cy="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331E0A-14B6-B5D5-92F3-F4B683D87487}"/>
                </a:ext>
              </a:extLst>
            </p:cNvPr>
            <p:cNvCxnSpPr>
              <a:cxnSpLocks/>
            </p:cNvCxnSpPr>
            <p:nvPr/>
          </p:nvCxnSpPr>
          <p:spPr>
            <a:xfrm flipV="1">
              <a:off x="1346200" y="4830902"/>
              <a:ext cx="0" cy="503098"/>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21D7F81-F879-1465-2D1C-75C53DC8AADF}"/>
                </a:ext>
              </a:extLst>
            </p:cNvPr>
            <p:cNvCxnSpPr>
              <a:cxnSpLocks/>
            </p:cNvCxnSpPr>
            <p:nvPr/>
          </p:nvCxnSpPr>
          <p:spPr>
            <a:xfrm flipV="1">
              <a:off x="10998200" y="4830902"/>
              <a:ext cx="0" cy="503098"/>
            </a:xfrm>
            <a:prstGeom prst="line">
              <a:avLst/>
            </a:prstGeom>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CC7C4E3-64E4-0B80-F15F-6DF1B3181A3E}"/>
                </a:ext>
              </a:extLst>
            </p:cNvPr>
            <p:cNvCxnSpPr/>
            <p:nvPr/>
          </p:nvCxnSpPr>
          <p:spPr>
            <a:xfrm>
              <a:off x="6127496" y="5334000"/>
              <a:ext cx="0" cy="3048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E634803-2DF6-7A70-337B-9737745AF4E7}"/>
                </a:ext>
              </a:extLst>
            </p:cNvPr>
            <p:cNvSpPr txBox="1"/>
            <p:nvPr/>
          </p:nvSpPr>
          <p:spPr>
            <a:xfrm>
              <a:off x="5545010" y="5545569"/>
              <a:ext cx="1254379" cy="436856"/>
            </a:xfrm>
            <a:prstGeom prst="rect">
              <a:avLst/>
            </a:prstGeom>
            <a:noFill/>
          </p:spPr>
          <p:txBody>
            <a:bodyPr wrap="square" rtlCol="0">
              <a:spAutoFit/>
            </a:bodyPr>
            <a:lstStyle/>
            <a:p>
              <a:r>
                <a:rPr lang="en-US" sz="2000" b="1">
                  <a:latin typeface="Lato" panose="020B0604020202020204" charset="0"/>
                  <a:ea typeface="Lato" panose="020B0604020202020204" charset="0"/>
                  <a:cs typeface="Lato" panose="020B0604020202020204" charset="0"/>
                </a:rPr>
                <a:t>Objects</a:t>
              </a:r>
              <a:endParaRPr lang="en-IN" sz="2000" b="1">
                <a:latin typeface="Lato" panose="020B0604020202020204" charset="0"/>
                <a:ea typeface="Lato" panose="020B0604020202020204" charset="0"/>
                <a:cs typeface="Lato" panose="020B0604020202020204" charset="0"/>
              </a:endParaRPr>
            </a:p>
          </p:txBody>
        </p:sp>
      </p:grpSp>
    </p:spTree>
    <p:extLst>
      <p:ext uri="{BB962C8B-B14F-4D97-AF65-F5344CB8AC3E}">
        <p14:creationId xmlns:p14="http://schemas.microsoft.com/office/powerpoint/2010/main" val="16407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Encapsulation</a:t>
            </a:r>
            <a:endParaRPr lang="en-IN" sz="6600" dirty="0"/>
          </a:p>
        </p:txBody>
      </p:sp>
    </p:spTree>
    <p:extLst>
      <p:ext uri="{BB962C8B-B14F-4D97-AF65-F5344CB8AC3E}">
        <p14:creationId xmlns:p14="http://schemas.microsoft.com/office/powerpoint/2010/main" val="52028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Encapsulation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indent="-541338" fontAlgn="base">
              <a:lnSpc>
                <a:spcPct val="150000"/>
              </a:lnSpc>
              <a:spcAft>
                <a:spcPct val="0"/>
              </a:spcAft>
              <a:buSzPct val="85000"/>
              <a:defRPr/>
            </a:pPr>
            <a:r>
              <a:rPr lang="en-US" sz="2400" dirty="0"/>
              <a:t>Encapsulation is wrapping up of data under a single unit.</a:t>
            </a:r>
          </a:p>
          <a:p>
            <a:pPr marL="541338" indent="-541338" fontAlgn="base">
              <a:lnSpc>
                <a:spcPct val="150000"/>
              </a:lnSpc>
              <a:spcAft>
                <a:spcPct val="0"/>
              </a:spcAft>
              <a:buSzPct val="85000"/>
              <a:defRPr/>
            </a:pPr>
            <a:r>
              <a:rPr lang="en-US" sz="2400" dirty="0"/>
              <a:t>A Mechanism that binds together code and the data it manipulates. </a:t>
            </a:r>
          </a:p>
          <a:p>
            <a:pPr marL="541338" indent="-541338" fontAlgn="base">
              <a:lnSpc>
                <a:spcPct val="150000"/>
              </a:lnSpc>
              <a:spcAft>
                <a:spcPct val="0"/>
              </a:spcAft>
              <a:buSzPct val="85000"/>
              <a:defRPr/>
            </a:pPr>
            <a:r>
              <a:rPr lang="en-US" sz="2400" dirty="0"/>
              <a:t>A protective shield that prevents data from being accessed by the code outside. </a:t>
            </a:r>
          </a:p>
          <a:p>
            <a:pPr marL="541338" indent="-541338" fontAlgn="base">
              <a:lnSpc>
                <a:spcPct val="150000"/>
              </a:lnSpc>
              <a:spcAft>
                <a:spcPct val="0"/>
              </a:spcAft>
              <a:buSzPct val="85000"/>
              <a:defRPr/>
            </a:pPr>
            <a:r>
              <a:rPr lang="en-US" sz="2400" dirty="0"/>
              <a:t>Data in a class is hidden from other classes, so it is also known as data-hiding.</a:t>
            </a:r>
          </a:p>
          <a:p>
            <a:pPr marL="541338" indent="-541338" fontAlgn="base">
              <a:lnSpc>
                <a:spcPct val="150000"/>
              </a:lnSpc>
              <a:spcAft>
                <a:spcPct val="0"/>
              </a:spcAft>
              <a:buSzPct val="85000"/>
              <a:defRPr/>
            </a:pPr>
            <a:r>
              <a:rPr lang="en-US" sz="2400" b="1" dirty="0"/>
              <a:t>It can be achieved by: Declaring all the variables in the class as private.</a:t>
            </a:r>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69</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B36460F-5EEC-9431-32AC-FB079B66CCDE}"/>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4257656" y="4268926"/>
            <a:ext cx="3509828" cy="2268980"/>
          </a:xfrm>
          <a:prstGeom prst="rect">
            <a:avLst/>
          </a:prstGeom>
        </p:spPr>
      </p:pic>
    </p:spTree>
    <p:extLst>
      <p:ext uri="{BB962C8B-B14F-4D97-AF65-F5344CB8AC3E}">
        <p14:creationId xmlns:p14="http://schemas.microsoft.com/office/powerpoint/2010/main" val="89915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738670" y="2988739"/>
            <a:ext cx="9121877" cy="1386388"/>
          </a:xfrm>
        </p:spPr>
        <p:txBody>
          <a:bodyPr/>
          <a:lstStyle/>
          <a:p>
            <a:r>
              <a:rPr lang="en-US" sz="6600" dirty="0"/>
              <a:t>C# Code Execution </a:t>
            </a:r>
            <a:endParaRPr lang="en-IN" sz="6600" dirty="0"/>
          </a:p>
        </p:txBody>
      </p:sp>
    </p:spTree>
    <p:extLst>
      <p:ext uri="{BB962C8B-B14F-4D97-AF65-F5344CB8AC3E}">
        <p14:creationId xmlns:p14="http://schemas.microsoft.com/office/powerpoint/2010/main" val="35650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Encapsulation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indent="-541338" fontAlgn="base">
              <a:lnSpc>
                <a:spcPct val="150000"/>
              </a:lnSpc>
              <a:spcAft>
                <a:spcPct val="0"/>
              </a:spcAft>
              <a:buSzPct val="85000"/>
              <a:defRPr/>
            </a:pPr>
            <a:r>
              <a:rPr lang="en-US" sz="2400" b="1" dirty="0"/>
              <a:t>For Example: </a:t>
            </a:r>
            <a:r>
              <a:rPr lang="en-US" sz="2400" dirty="0"/>
              <a:t>the Student class has the following members:</a:t>
            </a:r>
          </a:p>
          <a:p>
            <a:pPr marL="541338"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r>
              <a:rPr lang="en-US" altLang="en-US" sz="2400" b="1" i="1" dirty="0"/>
              <a:t>FirstName</a:t>
            </a:r>
            <a:r>
              <a:rPr lang="en-US" altLang="en-US" sz="2400" dirty="0"/>
              <a:t>, </a:t>
            </a:r>
            <a:r>
              <a:rPr lang="en-US" altLang="en-US" sz="2400" b="1" i="1" dirty="0"/>
              <a:t>MiddleName</a:t>
            </a:r>
            <a:r>
              <a:rPr lang="en-US" altLang="en-US" sz="2400" dirty="0"/>
              <a:t>, </a:t>
            </a:r>
            <a:r>
              <a:rPr lang="en-US" altLang="en-US" sz="2400" b="1" i="1" dirty="0"/>
              <a:t>LastName</a:t>
            </a:r>
            <a:r>
              <a:rPr lang="en-US" altLang="en-US" sz="2400" dirty="0"/>
              <a:t>, and </a:t>
            </a:r>
            <a:r>
              <a:rPr lang="en-US" altLang="en-US" sz="2400" b="1" i="1" dirty="0"/>
              <a:t>FullName</a:t>
            </a:r>
            <a:r>
              <a:rPr lang="en-US" altLang="en-US" sz="2400" dirty="0"/>
              <a:t> are data members,</a:t>
            </a:r>
          </a:p>
          <a:p>
            <a:pPr marL="541338" indent="-541338" fontAlgn="base">
              <a:lnSpc>
                <a:spcPct val="150000"/>
              </a:lnSpc>
              <a:spcAft>
                <a:spcPct val="0"/>
              </a:spcAft>
              <a:buSzPct val="85000"/>
              <a:defRPr/>
            </a:pPr>
            <a:r>
              <a:rPr lang="en-US" altLang="en-US" sz="2400" b="1" i="1" dirty="0"/>
              <a:t>Save(), Subscribe()</a:t>
            </a:r>
            <a:r>
              <a:rPr lang="en-US" altLang="en-US" sz="2400" dirty="0"/>
              <a:t>, </a:t>
            </a:r>
            <a:r>
              <a:rPr lang="en-US" altLang="en-US" sz="2400" b="1" i="1" dirty="0"/>
              <a:t>GetSubscribedCourses() </a:t>
            </a:r>
            <a:r>
              <a:rPr lang="en-US" altLang="en-US" sz="2400" dirty="0"/>
              <a:t>are methods. </a:t>
            </a:r>
          </a:p>
          <a:p>
            <a:pPr marL="444500" indent="-342900">
              <a:lnSpc>
                <a:spcPts val="2800"/>
              </a:lnSpc>
              <a:spcBef>
                <a:spcPts val="1000"/>
              </a:spcBef>
              <a:buClr>
                <a:srgbClr val="3F3F3F"/>
              </a:buClr>
              <a:buSzPct val="85000"/>
              <a:defRPr/>
            </a:pPr>
            <a:endParaRPr lang="en-US" sz="2400" dirty="0">
              <a:solidFill>
                <a:srgbClr val="3F3F3F"/>
              </a:solidFill>
              <a:latin typeface="Lato" panose="020B0604020202020204" charset="0"/>
              <a:ea typeface="Lato" panose="020B0604020202020204" charset="0"/>
              <a:cs typeface="Lato" panose="020B0604020202020204" charset="0"/>
            </a:endParaRPr>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26FB1A27-5AE6-FCFF-EEFE-11C94EA46EC9}"/>
              </a:ext>
            </a:extLst>
          </p:cNvPr>
          <p:cNvGrpSpPr/>
          <p:nvPr/>
        </p:nvGrpSpPr>
        <p:grpSpPr>
          <a:xfrm>
            <a:off x="4040653" y="2099623"/>
            <a:ext cx="3532094" cy="2658754"/>
            <a:chOff x="4953769" y="1342858"/>
            <a:chExt cx="3424517" cy="3017802"/>
          </a:xfrm>
        </p:grpSpPr>
        <p:sp>
          <p:nvSpPr>
            <p:cNvPr id="8" name="Rectangle 7">
              <a:extLst>
                <a:ext uri="{FF2B5EF4-FFF2-40B4-BE49-F238E27FC236}">
                  <a16:creationId xmlns:a16="http://schemas.microsoft.com/office/drawing/2014/main" id="{7DC8064E-2D21-F388-28C9-168A52A9307F}"/>
                </a:ext>
              </a:extLst>
            </p:cNvPr>
            <p:cNvSpPr/>
            <p:nvPr/>
          </p:nvSpPr>
          <p:spPr>
            <a:xfrm>
              <a:off x="4953769" y="1342858"/>
              <a:ext cx="3424517" cy="301780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latin typeface="Lato" panose="020B0604020202020204" charset="0"/>
                <a:ea typeface="Lato" panose="020B0604020202020204" charset="0"/>
                <a:cs typeface="Lato" panose="020B0604020202020204" charset="0"/>
              </a:endParaRPr>
            </a:p>
          </p:txBody>
        </p:sp>
        <p:cxnSp>
          <p:nvCxnSpPr>
            <p:cNvPr id="9" name="Straight Connector 8">
              <a:extLst>
                <a:ext uri="{FF2B5EF4-FFF2-40B4-BE49-F238E27FC236}">
                  <a16:creationId xmlns:a16="http://schemas.microsoft.com/office/drawing/2014/main" id="{F02830E7-163A-7624-C037-ECB40E35EC90}"/>
                </a:ext>
              </a:extLst>
            </p:cNvPr>
            <p:cNvCxnSpPr>
              <a:cxnSpLocks/>
            </p:cNvCxnSpPr>
            <p:nvPr/>
          </p:nvCxnSpPr>
          <p:spPr>
            <a:xfrm>
              <a:off x="4953769" y="1789353"/>
              <a:ext cx="3424517" cy="0"/>
            </a:xfrm>
            <a:prstGeom prst="lin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10" name="TextBox 9">
              <a:extLst>
                <a:ext uri="{FF2B5EF4-FFF2-40B4-BE49-F238E27FC236}">
                  <a16:creationId xmlns:a16="http://schemas.microsoft.com/office/drawing/2014/main" id="{64474E20-3712-2767-DE6B-D6E501844B35}"/>
                </a:ext>
              </a:extLst>
            </p:cNvPr>
            <p:cNvSpPr txBox="1"/>
            <p:nvPr/>
          </p:nvSpPr>
          <p:spPr>
            <a:xfrm>
              <a:off x="6184902" y="1370899"/>
              <a:ext cx="962250" cy="402451"/>
            </a:xfrm>
            <a:prstGeom prst="rect">
              <a:avLst/>
            </a:prstGeom>
            <a:noFill/>
          </p:spPr>
          <p:txBody>
            <a:bodyPr wrap="none" rtlCol="0">
              <a:spAutoFit/>
            </a:bodyPr>
            <a:lstStyle/>
            <a:p>
              <a:r>
                <a:rPr lang="en-US" sz="1800" b="1" dirty="0">
                  <a:latin typeface="Lato" panose="020B0604020202020204" charset="0"/>
                  <a:ea typeface="Lato" panose="020B0604020202020204" charset="0"/>
                  <a:cs typeface="Lato" panose="020B0604020202020204" charset="0"/>
                </a:rPr>
                <a:t>Student</a:t>
              </a:r>
              <a:endParaRPr lang="en-IN" sz="1800" b="1" dirty="0">
                <a:latin typeface="Lato" panose="020B0604020202020204" charset="0"/>
                <a:ea typeface="Lato" panose="020B0604020202020204" charset="0"/>
                <a:cs typeface="Lato" panose="020B0604020202020204" charset="0"/>
              </a:endParaRPr>
            </a:p>
          </p:txBody>
        </p:sp>
        <p:sp>
          <p:nvSpPr>
            <p:cNvPr id="11" name="TextBox 10">
              <a:extLst>
                <a:ext uri="{FF2B5EF4-FFF2-40B4-BE49-F238E27FC236}">
                  <a16:creationId xmlns:a16="http://schemas.microsoft.com/office/drawing/2014/main" id="{2358497B-07D7-5BF1-C721-481F3AF41E46}"/>
                </a:ext>
              </a:extLst>
            </p:cNvPr>
            <p:cNvSpPr txBox="1"/>
            <p:nvPr/>
          </p:nvSpPr>
          <p:spPr>
            <a:xfrm>
              <a:off x="5200419" y="1807737"/>
              <a:ext cx="1465609" cy="1442116"/>
            </a:xfrm>
            <a:prstGeom prst="rect">
              <a:avLst/>
            </a:prstGeom>
            <a:noFill/>
          </p:spPr>
          <p:txBody>
            <a:bodyPr wrap="none" rtlCol="0">
              <a:spAutoFit/>
            </a:bodyPr>
            <a:lstStyle/>
            <a:p>
              <a:r>
                <a:rPr lang="en-US" sz="1600" dirty="0">
                  <a:latin typeface="Lato" panose="020B0604020202020204" charset="0"/>
                  <a:ea typeface="Lato" panose="020B0604020202020204" charset="0"/>
                  <a:cs typeface="Lato" panose="020B0604020202020204" charset="0"/>
                </a:rPr>
                <a:t>+ FirstName</a:t>
              </a:r>
            </a:p>
            <a:p>
              <a:r>
                <a:rPr lang="en-US" sz="1600" dirty="0">
                  <a:latin typeface="Lato" panose="020B0604020202020204" charset="0"/>
                  <a:ea typeface="Lato" panose="020B0604020202020204" charset="0"/>
                  <a:cs typeface="Lato" panose="020B0604020202020204" charset="0"/>
                </a:rPr>
                <a:t>+ MiddleName</a:t>
              </a:r>
            </a:p>
            <a:p>
              <a:r>
                <a:rPr lang="en-US" sz="1600" dirty="0">
                  <a:latin typeface="Lato" panose="020B0604020202020204" charset="0"/>
                  <a:ea typeface="Lato" panose="020B0604020202020204" charset="0"/>
                  <a:cs typeface="Lato" panose="020B0604020202020204" charset="0"/>
                </a:rPr>
                <a:t>+ LastName</a:t>
              </a:r>
            </a:p>
            <a:p>
              <a:r>
                <a:rPr lang="en-US" sz="1600" dirty="0">
                  <a:latin typeface="Lato" panose="020B0604020202020204" charset="0"/>
                  <a:ea typeface="Lato" panose="020B0604020202020204" charset="0"/>
                  <a:cs typeface="Lato" panose="020B0604020202020204" charset="0"/>
                </a:rPr>
                <a:t>+ FullName</a:t>
              </a:r>
            </a:p>
            <a:p>
              <a:r>
                <a:rPr lang="en-US" sz="1600" dirty="0">
                  <a:latin typeface="Lato" panose="020B0604020202020204" charset="0"/>
                  <a:ea typeface="Lato" panose="020B0604020202020204" charset="0"/>
                  <a:cs typeface="Lato" panose="020B0604020202020204" charset="0"/>
                </a:rPr>
                <a:t>+ Courses</a:t>
              </a:r>
              <a:endParaRPr lang="en-IN" sz="1800" dirty="0">
                <a:latin typeface="Lato" panose="020B0604020202020204" charset="0"/>
                <a:ea typeface="Lato" panose="020B0604020202020204" charset="0"/>
                <a:cs typeface="Lato" panose="020B0604020202020204" charset="0"/>
              </a:endParaRPr>
            </a:p>
          </p:txBody>
        </p:sp>
        <p:cxnSp>
          <p:nvCxnSpPr>
            <p:cNvPr id="12" name="Straight Connector 11">
              <a:extLst>
                <a:ext uri="{FF2B5EF4-FFF2-40B4-BE49-F238E27FC236}">
                  <a16:creationId xmlns:a16="http://schemas.microsoft.com/office/drawing/2014/main" id="{5E2DEACC-2D22-DEC2-C402-22E311036780}"/>
                </a:ext>
              </a:extLst>
            </p:cNvPr>
            <p:cNvCxnSpPr>
              <a:cxnSpLocks/>
            </p:cNvCxnSpPr>
            <p:nvPr/>
          </p:nvCxnSpPr>
          <p:spPr>
            <a:xfrm>
              <a:off x="4953769" y="3294492"/>
              <a:ext cx="3424517" cy="0"/>
            </a:xfrm>
            <a:prstGeom prst="lin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13" name="TextBox 12">
              <a:extLst>
                <a:ext uri="{FF2B5EF4-FFF2-40B4-BE49-F238E27FC236}">
                  <a16:creationId xmlns:a16="http://schemas.microsoft.com/office/drawing/2014/main" id="{122A1361-2E9E-AF81-2759-124CD50061DD}"/>
                </a:ext>
              </a:extLst>
            </p:cNvPr>
            <p:cNvSpPr txBox="1"/>
            <p:nvPr/>
          </p:nvSpPr>
          <p:spPr>
            <a:xfrm>
              <a:off x="5200419" y="3360892"/>
              <a:ext cx="2426007" cy="905515"/>
            </a:xfrm>
            <a:prstGeom prst="rect">
              <a:avLst/>
            </a:prstGeom>
            <a:noFill/>
          </p:spPr>
          <p:txBody>
            <a:bodyPr wrap="none" rtlCol="0">
              <a:spAutoFit/>
            </a:bodyPr>
            <a:lstStyle/>
            <a:p>
              <a:r>
                <a:rPr lang="en-US" sz="1600" dirty="0">
                  <a:latin typeface="Lato" panose="020B0604020202020204" charset="0"/>
                  <a:ea typeface="Lato" panose="020B0604020202020204" charset="0"/>
                  <a:cs typeface="Lato" panose="020B0604020202020204" charset="0"/>
                </a:rPr>
                <a:t>+ Save()</a:t>
              </a:r>
            </a:p>
            <a:p>
              <a:r>
                <a:rPr lang="en-US" sz="1600" dirty="0">
                  <a:latin typeface="Lato" panose="020B0604020202020204" charset="0"/>
                  <a:ea typeface="Lato" panose="020B0604020202020204" charset="0"/>
                  <a:cs typeface="Lato" panose="020B0604020202020204" charset="0"/>
                </a:rPr>
                <a:t>+ Subscribe()</a:t>
              </a:r>
            </a:p>
            <a:p>
              <a:r>
                <a:rPr lang="en-US" sz="1600" dirty="0">
                  <a:latin typeface="Lato" panose="020B0604020202020204" charset="0"/>
                  <a:ea typeface="Lato" panose="020B0604020202020204" charset="0"/>
                  <a:cs typeface="Lato" panose="020B0604020202020204" charset="0"/>
                </a:rPr>
                <a:t>+ GetSubscribedCourses()</a:t>
              </a:r>
            </a:p>
          </p:txBody>
        </p:sp>
      </p:grpSp>
    </p:spTree>
    <p:extLst>
      <p:ext uri="{BB962C8B-B14F-4D97-AF65-F5344CB8AC3E}">
        <p14:creationId xmlns:p14="http://schemas.microsoft.com/office/powerpoint/2010/main" val="75799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Abstraction</a:t>
            </a:r>
            <a:endParaRPr lang="en-IN" sz="6600" dirty="0"/>
          </a:p>
        </p:txBody>
      </p:sp>
    </p:spTree>
    <p:extLst>
      <p:ext uri="{BB962C8B-B14F-4D97-AF65-F5344CB8AC3E}">
        <p14:creationId xmlns:p14="http://schemas.microsoft.com/office/powerpoint/2010/main" val="407640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Abstraction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indent="-541338" fontAlgn="base">
              <a:lnSpc>
                <a:spcPct val="150000"/>
              </a:lnSpc>
              <a:spcAft>
                <a:spcPct val="0"/>
              </a:spcAft>
              <a:buSzPct val="85000"/>
              <a:defRPr/>
            </a:pPr>
            <a:r>
              <a:rPr lang="en-US" sz="2400" dirty="0"/>
              <a:t>The property by virtue of which only essential details are exhibited to user.</a:t>
            </a:r>
          </a:p>
          <a:p>
            <a:pPr marL="541338" indent="-541338" fontAlgn="base">
              <a:lnSpc>
                <a:spcPct val="150000"/>
              </a:lnSpc>
              <a:spcAft>
                <a:spcPct val="0"/>
              </a:spcAft>
              <a:buSzPct val="85000"/>
              <a:defRPr/>
            </a:pPr>
            <a:r>
              <a:rPr lang="en-US" sz="2400" dirty="0"/>
              <a:t>Abstraction can be achieved with either abstract classes or interfaces.</a:t>
            </a:r>
          </a:p>
          <a:p>
            <a:pPr marL="541338" indent="-541338" fontAlgn="base">
              <a:lnSpc>
                <a:spcPct val="150000"/>
              </a:lnSpc>
              <a:spcAft>
                <a:spcPct val="0"/>
              </a:spcAft>
              <a:buSzPct val="85000"/>
              <a:defRPr/>
            </a:pPr>
            <a:r>
              <a:rPr lang="en-US" sz="2400" b="1" dirty="0"/>
              <a:t>The </a:t>
            </a:r>
            <a:r>
              <a:rPr lang="en-US" sz="2400" b="1" i="1" dirty="0"/>
              <a:t>abstract</a:t>
            </a:r>
            <a:r>
              <a:rPr lang="en-US" sz="2400" b="1" dirty="0"/>
              <a:t> keyword is used for classes and methods: </a:t>
            </a:r>
          </a:p>
          <a:p>
            <a:pPr marL="998538" lvl="2" indent="-541338" fontAlgn="base">
              <a:lnSpc>
                <a:spcPct val="150000"/>
              </a:lnSpc>
              <a:spcAft>
                <a:spcPct val="0"/>
              </a:spcAft>
              <a:buSzPct val="85000"/>
              <a:defRPr/>
            </a:pPr>
            <a:r>
              <a:rPr lang="en-US" sz="2400" b="1" dirty="0">
                <a:solidFill>
                  <a:schemeClr val="accent5">
                    <a:lumMod val="75000"/>
                  </a:schemeClr>
                </a:solidFill>
              </a:rPr>
              <a:t>Abstract class: </a:t>
            </a:r>
          </a:p>
          <a:p>
            <a:pPr marL="457200" lvl="2" indent="0" fontAlgn="base">
              <a:lnSpc>
                <a:spcPct val="150000"/>
              </a:lnSpc>
              <a:spcAft>
                <a:spcPct val="0"/>
              </a:spcAft>
              <a:buSzPct val="85000"/>
              <a:buNone/>
              <a:defRPr/>
            </a:pPr>
            <a:r>
              <a:rPr lang="en-US" sz="2400" dirty="0"/>
              <a:t>	- A restricted class that cannot be used to create objects.</a:t>
            </a:r>
          </a:p>
          <a:p>
            <a:pPr marL="998538" lvl="2" indent="-541338" fontAlgn="base">
              <a:lnSpc>
                <a:spcPct val="150000"/>
              </a:lnSpc>
              <a:spcAft>
                <a:spcPct val="0"/>
              </a:spcAft>
              <a:buSzPct val="85000"/>
              <a:defRPr/>
            </a:pPr>
            <a:r>
              <a:rPr lang="en-US" sz="2400" b="1" dirty="0">
                <a:solidFill>
                  <a:schemeClr val="accent5">
                    <a:lumMod val="75000"/>
                  </a:schemeClr>
                </a:solidFill>
              </a:rPr>
              <a:t>Abstract Method</a:t>
            </a:r>
            <a:r>
              <a:rPr lang="en-US" sz="2400" dirty="0">
                <a:solidFill>
                  <a:schemeClr val="accent5">
                    <a:lumMod val="75000"/>
                  </a:schemeClr>
                </a:solidFill>
              </a:rPr>
              <a:t>: </a:t>
            </a:r>
          </a:p>
          <a:p>
            <a:pPr marL="914400" lvl="3" indent="0" fontAlgn="base">
              <a:lnSpc>
                <a:spcPct val="150000"/>
              </a:lnSpc>
              <a:spcAft>
                <a:spcPct val="0"/>
              </a:spcAft>
              <a:buSzPct val="85000"/>
              <a:buNone/>
              <a:defRPr/>
            </a:pPr>
            <a:r>
              <a:rPr lang="en-US" sz="2400" dirty="0"/>
              <a:t>- It can only be used in an abstract class, and it does not have a body. </a:t>
            </a:r>
          </a:p>
          <a:p>
            <a:pPr marL="998538" lvl="2" indent="-541338" fontAlgn="base">
              <a:lnSpc>
                <a:spcPct val="150000"/>
              </a:lnSpc>
              <a:spcAft>
                <a:spcPct val="0"/>
              </a:spcAft>
              <a:buSzPct val="85000"/>
              <a:defRPr/>
            </a:pPr>
            <a:endParaRPr lang="en-US" sz="2400" dirty="0">
              <a:solidFill>
                <a:srgbClr val="3F3F3F"/>
              </a:solidFill>
              <a:latin typeface="Lato" panose="020B0604020202020204" charset="0"/>
              <a:ea typeface="Lato" panose="020B0604020202020204" charset="0"/>
              <a:cs typeface="Lato" panose="020B0604020202020204" charset="0"/>
            </a:endParaRPr>
          </a:p>
          <a:p>
            <a:pPr marL="9985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3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Abstraction Example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indent="-541338" fontAlgn="base">
              <a:lnSpc>
                <a:spcPct val="150000"/>
              </a:lnSpc>
              <a:spcAft>
                <a:spcPct val="0"/>
              </a:spcAft>
              <a:buSzPct val="85000"/>
              <a:defRPr/>
            </a:pPr>
            <a:r>
              <a:rPr lang="en-US" sz="2400" b="1" dirty="0">
                <a:solidFill>
                  <a:schemeClr val="accent5">
                    <a:lumMod val="75000"/>
                  </a:schemeClr>
                </a:solidFill>
              </a:rPr>
              <a:t>For Example: </a:t>
            </a:r>
            <a:r>
              <a:rPr lang="en-US" sz="2400" dirty="0"/>
              <a:t>Consider a real-life scenario of withdrawing money from ATM.</a:t>
            </a:r>
          </a:p>
          <a:p>
            <a:pPr marL="541338" indent="-541338" fontAlgn="base">
              <a:lnSpc>
                <a:spcPct val="150000"/>
              </a:lnSpc>
              <a:spcAft>
                <a:spcPct val="0"/>
              </a:spcAft>
              <a:buSzPct val="85000"/>
              <a:defRPr/>
            </a:pPr>
            <a:r>
              <a:rPr lang="en-US" sz="2400" dirty="0"/>
              <a:t>The user only knows that in ATM machine first enter ATM card, </a:t>
            </a:r>
          </a:p>
          <a:p>
            <a:pPr marL="541338" indent="-541338" fontAlgn="base">
              <a:lnSpc>
                <a:spcPct val="150000"/>
              </a:lnSpc>
              <a:spcAft>
                <a:spcPct val="0"/>
              </a:spcAft>
              <a:buSzPct val="85000"/>
              <a:defRPr/>
            </a:pPr>
            <a:r>
              <a:rPr lang="en-US" sz="2400" dirty="0"/>
              <a:t>then enter the pin code of ATM card, </a:t>
            </a:r>
          </a:p>
          <a:p>
            <a:pPr marL="541338" indent="-541338" fontAlgn="base">
              <a:lnSpc>
                <a:spcPct val="150000"/>
              </a:lnSpc>
              <a:spcAft>
                <a:spcPct val="0"/>
              </a:spcAft>
              <a:buSzPct val="85000"/>
              <a:defRPr/>
            </a:pPr>
            <a:r>
              <a:rPr lang="en-US" sz="2400" dirty="0"/>
              <a:t>and then enter amount to withdraw and at last, he/she gets their money.</a:t>
            </a:r>
          </a:p>
          <a:p>
            <a:pPr marL="541338" indent="-541338" fontAlgn="base">
              <a:lnSpc>
                <a:spcPct val="150000"/>
              </a:lnSpc>
              <a:spcAft>
                <a:spcPct val="0"/>
              </a:spcAft>
              <a:buSzPct val="85000"/>
              <a:defRPr/>
            </a:pPr>
            <a:r>
              <a:rPr lang="en-US" sz="2400" dirty="0"/>
              <a:t>The user does not know about the inner mechanism of the ATM.</a:t>
            </a:r>
          </a:p>
          <a:p>
            <a:pPr marL="541338" indent="-541338" fontAlgn="base">
              <a:lnSpc>
                <a:spcPct val="150000"/>
              </a:lnSpc>
              <a:spcAft>
                <a:spcPct val="0"/>
              </a:spcAft>
              <a:buSzPct val="85000"/>
              <a:defRPr/>
            </a:pPr>
            <a:r>
              <a:rPr lang="en-US" sz="2400" dirty="0"/>
              <a:t>The user just simply knows how to operate the ATM machine, this is called abstraction.</a:t>
            </a:r>
          </a:p>
          <a:p>
            <a:pPr marL="998538" lvl="2" indent="-541338" fontAlgn="base">
              <a:lnSpc>
                <a:spcPct val="150000"/>
              </a:lnSpc>
              <a:spcAft>
                <a:spcPct val="0"/>
              </a:spcAft>
              <a:buSzPct val="85000"/>
              <a:defRPr/>
            </a:pPr>
            <a:endParaRPr lang="en-US" sz="2400" dirty="0">
              <a:solidFill>
                <a:srgbClr val="3F3F3F"/>
              </a:solidFill>
              <a:latin typeface="Lato" panose="020B0604020202020204" charset="0"/>
              <a:ea typeface="Lato" panose="020B0604020202020204" charset="0"/>
              <a:cs typeface="Lato" panose="020B0604020202020204" charset="0"/>
            </a:endParaRPr>
          </a:p>
          <a:p>
            <a:pPr marL="9985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722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Constructors </a:t>
            </a:r>
            <a:endParaRPr lang="en-IN" sz="6600" dirty="0"/>
          </a:p>
        </p:txBody>
      </p:sp>
    </p:spTree>
    <p:extLst>
      <p:ext uri="{BB962C8B-B14F-4D97-AF65-F5344CB8AC3E}">
        <p14:creationId xmlns:p14="http://schemas.microsoft.com/office/powerpoint/2010/main" val="413544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Constructors</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A constructor is a special method that is used to initialize an object of a class</a:t>
            </a:r>
          </a:p>
          <a:p>
            <a:pPr marL="541338" lvl="2" indent="-541338" fontAlgn="base">
              <a:lnSpc>
                <a:spcPct val="150000"/>
              </a:lnSpc>
              <a:spcAft>
                <a:spcPct val="0"/>
              </a:spcAft>
              <a:buSzPct val="85000"/>
              <a:defRPr/>
            </a:pPr>
            <a:r>
              <a:rPr lang="en-US" sz="2400" dirty="0"/>
              <a:t>It is similar to a method that is invoked when an object of the class is created.</a:t>
            </a:r>
          </a:p>
          <a:p>
            <a:pPr marL="541338" lvl="2" indent="-541338" fontAlgn="base">
              <a:lnSpc>
                <a:spcPct val="150000"/>
              </a:lnSpc>
              <a:spcAft>
                <a:spcPct val="0"/>
              </a:spcAft>
              <a:buSzPct val="85000"/>
              <a:defRPr/>
            </a:pPr>
            <a:r>
              <a:rPr lang="en-US" sz="2400" b="1" dirty="0"/>
              <a:t>However, unlike methods, a constructor:</a:t>
            </a:r>
          </a:p>
          <a:p>
            <a:pPr marL="998538" lvl="4" indent="-541338" fontAlgn="base">
              <a:lnSpc>
                <a:spcPct val="150000"/>
              </a:lnSpc>
              <a:spcAft>
                <a:spcPct val="0"/>
              </a:spcAft>
              <a:buSzPct val="85000"/>
              <a:buFont typeface="Courier New" panose="02070309020205020404" pitchFamily="49" charset="0"/>
              <a:buChar char="o"/>
              <a:defRPr/>
            </a:pPr>
            <a:r>
              <a:rPr lang="en-US" sz="2400" dirty="0"/>
              <a:t>Has the same name as that of the class</a:t>
            </a:r>
          </a:p>
          <a:p>
            <a:pPr marL="998538" lvl="4" indent="-541338" fontAlgn="base">
              <a:lnSpc>
                <a:spcPct val="150000"/>
              </a:lnSpc>
              <a:spcAft>
                <a:spcPct val="0"/>
              </a:spcAft>
              <a:buSzPct val="85000"/>
              <a:buFont typeface="Courier New" panose="02070309020205020404" pitchFamily="49" charset="0"/>
              <a:buChar char="o"/>
              <a:defRPr/>
            </a:pPr>
            <a:r>
              <a:rPr lang="en-US" sz="2400" dirty="0"/>
              <a:t>Does not have any return type</a:t>
            </a:r>
          </a:p>
          <a:p>
            <a:pPr marL="998538" lvl="2" indent="-541338" fontAlgn="base">
              <a:lnSpc>
                <a:spcPct val="150000"/>
              </a:lnSpc>
              <a:spcAft>
                <a:spcPct val="0"/>
              </a:spcAft>
              <a:buSzPct val="85000"/>
              <a:defRPr/>
            </a:pPr>
            <a:endParaRPr lang="en-US" sz="2400" dirty="0">
              <a:solidFill>
                <a:srgbClr val="3F3F3F"/>
              </a:solidFill>
              <a:latin typeface="Lato" panose="020B0604020202020204" charset="0"/>
              <a:ea typeface="Lato" panose="020B0604020202020204" charset="0"/>
              <a:cs typeface="Lato" panose="020B0604020202020204" charset="0"/>
            </a:endParaRPr>
          </a:p>
          <a:p>
            <a:pPr marL="9985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464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Types of Constructors</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4">
            <a:extLst>
              <a:ext uri="{FF2B5EF4-FFF2-40B4-BE49-F238E27FC236}">
                <a16:creationId xmlns:a16="http://schemas.microsoft.com/office/drawing/2014/main" id="{0A96225E-48AA-F79C-2DD6-E746E77D618D}"/>
              </a:ext>
            </a:extLst>
          </p:cNvPr>
          <p:cNvGraphicFramePr>
            <a:graphicFrameLocks noGrp="1"/>
          </p:cNvGraphicFramePr>
          <p:nvPr>
            <p:extLst>
              <p:ext uri="{D42A27DB-BD31-4B8C-83A1-F6EECF244321}">
                <p14:modId xmlns:p14="http://schemas.microsoft.com/office/powerpoint/2010/main" val="1285742703"/>
              </p:ext>
            </p:extLst>
          </p:nvPr>
        </p:nvGraphicFramePr>
        <p:xfrm>
          <a:off x="809650" y="1995311"/>
          <a:ext cx="10662082" cy="3668071"/>
        </p:xfrm>
        <a:graphic>
          <a:graphicData uri="http://schemas.openxmlformats.org/drawingml/2006/table">
            <a:tbl>
              <a:tblPr firstRow="1" bandRow="1">
                <a:tableStyleId>{C083E6E3-FA7D-4D7B-A595-EF9225AFEA82}</a:tableStyleId>
              </a:tblPr>
              <a:tblGrid>
                <a:gridCol w="2110531">
                  <a:extLst>
                    <a:ext uri="{9D8B030D-6E8A-4147-A177-3AD203B41FA5}">
                      <a16:colId xmlns:a16="http://schemas.microsoft.com/office/drawing/2014/main" val="3878938182"/>
                    </a:ext>
                  </a:extLst>
                </a:gridCol>
                <a:gridCol w="8551551">
                  <a:extLst>
                    <a:ext uri="{9D8B030D-6E8A-4147-A177-3AD203B41FA5}">
                      <a16:colId xmlns:a16="http://schemas.microsoft.com/office/drawing/2014/main" val="1108363469"/>
                    </a:ext>
                  </a:extLst>
                </a:gridCol>
              </a:tblGrid>
              <a:tr h="528599">
                <a:tc>
                  <a:txBody>
                    <a:bodyPr/>
                    <a:lstStyle/>
                    <a:p>
                      <a:pPr algn="ctr"/>
                      <a:r>
                        <a:rPr lang="en-US" sz="2000" b="1" dirty="0">
                          <a:latin typeface="Cambria" panose="02040503050406030204" pitchFamily="18" charset="0"/>
                          <a:ea typeface="Cambria" panose="02040503050406030204" pitchFamily="18" charset="0"/>
                          <a:cs typeface="Lato" panose="020B0604020202020204" charset="0"/>
                        </a:rPr>
                        <a:t>Constructor </a:t>
                      </a:r>
                      <a:endParaRPr lang="en-IN" sz="2000" b="1" dirty="0">
                        <a:latin typeface="Cambria" panose="02040503050406030204" pitchFamily="18" charset="0"/>
                        <a:ea typeface="Cambria" panose="02040503050406030204" pitchFamily="18" charset="0"/>
                        <a:cs typeface="Lato" panose="020B0604020202020204" charset="0"/>
                      </a:endParaRPr>
                    </a:p>
                  </a:txBody>
                  <a:tcPr/>
                </a:tc>
                <a:tc>
                  <a:txBody>
                    <a:bodyPr/>
                    <a:lstStyle/>
                    <a:p>
                      <a:pPr algn="ctr"/>
                      <a:r>
                        <a:rPr lang="en-US" sz="2000" b="1" dirty="0">
                          <a:latin typeface="Cambria" panose="02040503050406030204" pitchFamily="18" charset="0"/>
                          <a:ea typeface="Cambria" panose="02040503050406030204" pitchFamily="18" charset="0"/>
                          <a:cs typeface="Lato" panose="020B0604020202020204" charset="0"/>
                        </a:rPr>
                        <a:t>Description</a:t>
                      </a:r>
                      <a:endParaRPr lang="en-IN" sz="2000" b="1" dirty="0">
                        <a:latin typeface="Cambria" panose="02040503050406030204" pitchFamily="18" charset="0"/>
                        <a:ea typeface="Cambria" panose="02040503050406030204" pitchFamily="18" charset="0"/>
                        <a:cs typeface="Lato" panose="020B0604020202020204" charset="0"/>
                      </a:endParaRPr>
                    </a:p>
                  </a:txBody>
                  <a:tcPr/>
                </a:tc>
                <a:extLst>
                  <a:ext uri="{0D108BD9-81ED-4DB2-BD59-A6C34878D82A}">
                    <a16:rowId xmlns:a16="http://schemas.microsoft.com/office/drawing/2014/main" val="916918694"/>
                  </a:ext>
                </a:extLst>
              </a:tr>
              <a:tr h="550654">
                <a:tc>
                  <a:txBody>
                    <a:bodyPr/>
                    <a:lstStyle/>
                    <a:p>
                      <a:pPr algn="ctr"/>
                      <a:r>
                        <a:rPr lang="en-US" sz="2000" b="1">
                          <a:latin typeface="Cambria" panose="02040503050406030204" pitchFamily="18" charset="0"/>
                          <a:ea typeface="Cambria" panose="02040503050406030204" pitchFamily="18" charset="0"/>
                          <a:cs typeface="Lato" panose="020B0604020202020204" charset="0"/>
                        </a:rPr>
                        <a:t>Default </a:t>
                      </a:r>
                      <a:endParaRPr lang="en-IN" sz="2000" b="1">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chemeClr val="dk2"/>
                          </a:solidFill>
                          <a:latin typeface="Cambria" panose="02040503050406030204" pitchFamily="18" charset="0"/>
                          <a:ea typeface="Cambria" panose="02040503050406030204" pitchFamily="18" charset="0"/>
                          <a:cs typeface="Arial"/>
                          <a:sym typeface="Arial"/>
                        </a:rPr>
                        <a:t>A constructor with no parameters is called a default constructor. </a:t>
                      </a:r>
                    </a:p>
                  </a:txBody>
                  <a:tcPr marL="50800" marR="50800" marT="50800" marB="50800"/>
                </a:tc>
                <a:extLst>
                  <a:ext uri="{0D108BD9-81ED-4DB2-BD59-A6C34878D82A}">
                    <a16:rowId xmlns:a16="http://schemas.microsoft.com/office/drawing/2014/main" val="1600232847"/>
                  </a:ext>
                </a:extLst>
              </a:tr>
              <a:tr h="615123">
                <a:tc>
                  <a:txBody>
                    <a:bodyPr/>
                    <a:lstStyle/>
                    <a:p>
                      <a:pPr algn="ctr"/>
                      <a:r>
                        <a:rPr lang="en-US" sz="2000" b="1">
                          <a:latin typeface="Cambria" panose="02040503050406030204" pitchFamily="18" charset="0"/>
                          <a:ea typeface="Cambria" panose="02040503050406030204" pitchFamily="18" charset="0"/>
                          <a:cs typeface="Lato" panose="020B0604020202020204" charset="0"/>
                        </a:rPr>
                        <a:t>Parameterized</a:t>
                      </a:r>
                      <a:endParaRPr lang="en-IN" sz="2000" b="1">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chemeClr val="dk2"/>
                          </a:solidFill>
                          <a:latin typeface="Cambria" panose="02040503050406030204" pitchFamily="18" charset="0"/>
                          <a:ea typeface="Cambria" panose="02040503050406030204" pitchFamily="18" charset="0"/>
                          <a:cs typeface="Arial"/>
                          <a:sym typeface="Arial"/>
                        </a:rPr>
                        <a:t>This constructor can also accept parameters. </a:t>
                      </a:r>
                    </a:p>
                  </a:txBody>
                  <a:tcPr marL="50800" marR="50800" marT="50800" marB="50800"/>
                </a:tc>
                <a:extLst>
                  <a:ext uri="{0D108BD9-81ED-4DB2-BD59-A6C34878D82A}">
                    <a16:rowId xmlns:a16="http://schemas.microsoft.com/office/drawing/2014/main" val="3230199084"/>
                  </a:ext>
                </a:extLst>
              </a:tr>
              <a:tr h="610888">
                <a:tc>
                  <a:txBody>
                    <a:bodyPr/>
                    <a:lstStyle/>
                    <a:p>
                      <a:pPr algn="ctr"/>
                      <a:r>
                        <a:rPr lang="en-US" sz="2000" b="1">
                          <a:latin typeface="Cambria" panose="02040503050406030204" pitchFamily="18" charset="0"/>
                          <a:ea typeface="Cambria" panose="02040503050406030204" pitchFamily="18" charset="0"/>
                          <a:cs typeface="Lato" panose="020B0604020202020204" charset="0"/>
                        </a:rPr>
                        <a:t>Copy</a:t>
                      </a:r>
                      <a:endParaRPr lang="en-IN" sz="2000" b="1">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chemeClr val="dk2"/>
                          </a:solidFill>
                          <a:latin typeface="Cambria" panose="02040503050406030204" pitchFamily="18" charset="0"/>
                          <a:ea typeface="Cambria" panose="02040503050406030204" pitchFamily="18" charset="0"/>
                          <a:cs typeface="Arial"/>
                          <a:sym typeface="Arial"/>
                        </a:rPr>
                        <a:t>Used to create an object by copying data from another object. </a:t>
                      </a:r>
                    </a:p>
                  </a:txBody>
                  <a:tcPr marL="50800" marR="50800" marT="50800" marB="50800"/>
                </a:tc>
                <a:extLst>
                  <a:ext uri="{0D108BD9-81ED-4DB2-BD59-A6C34878D82A}">
                    <a16:rowId xmlns:a16="http://schemas.microsoft.com/office/drawing/2014/main" val="154559733"/>
                  </a:ext>
                </a:extLst>
              </a:tr>
              <a:tr h="637879">
                <a:tc>
                  <a:txBody>
                    <a:bodyPr/>
                    <a:lstStyle/>
                    <a:p>
                      <a:pPr algn="ctr"/>
                      <a:r>
                        <a:rPr lang="en-US" sz="2000" b="1" i="0" kern="1200">
                          <a:solidFill>
                            <a:schemeClr val="dk1"/>
                          </a:solidFill>
                          <a:effectLst/>
                          <a:latin typeface="Cambria" panose="02040503050406030204" pitchFamily="18" charset="0"/>
                          <a:ea typeface="Cambria" panose="02040503050406030204" pitchFamily="18" charset="0"/>
                          <a:cs typeface="Lato" panose="020B0604020202020204" charset="0"/>
                        </a:rPr>
                        <a:t>Private </a:t>
                      </a:r>
                      <a:endParaRPr lang="en-IN" sz="2000" b="1" i="0" kern="1200">
                        <a:solidFill>
                          <a:schemeClr val="dk1"/>
                        </a:solidFill>
                        <a:effectLst/>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chemeClr val="dk2"/>
                          </a:solidFill>
                          <a:latin typeface="Cambria" panose="02040503050406030204" pitchFamily="18" charset="0"/>
                          <a:ea typeface="Cambria" panose="02040503050406030204" pitchFamily="18" charset="0"/>
                          <a:cs typeface="Arial"/>
                          <a:sym typeface="Arial"/>
                        </a:rPr>
                        <a:t>Once constructor is private, we cannot create objects of class in other classes.</a:t>
                      </a:r>
                    </a:p>
                  </a:txBody>
                  <a:tcPr marL="50800" marR="50800" marT="50800" marB="50800"/>
                </a:tc>
                <a:extLst>
                  <a:ext uri="{0D108BD9-81ED-4DB2-BD59-A6C34878D82A}">
                    <a16:rowId xmlns:a16="http://schemas.microsoft.com/office/drawing/2014/main" val="3814961875"/>
                  </a:ext>
                </a:extLst>
              </a:tr>
              <a:tr h="724928">
                <a:tc>
                  <a:txBody>
                    <a:bodyPr/>
                    <a:lstStyle/>
                    <a:p>
                      <a:pPr marL="0" algn="ctr" defTabSz="914400" rtl="0" eaLnBrk="1" latinLnBrk="0" hangingPunct="1"/>
                      <a:r>
                        <a:rPr lang="en-US" sz="2000" b="1" kern="1200">
                          <a:solidFill>
                            <a:schemeClr val="dk1"/>
                          </a:solidFill>
                          <a:effectLst/>
                          <a:latin typeface="Cambria" panose="02040503050406030204" pitchFamily="18" charset="0"/>
                          <a:ea typeface="Cambria" panose="02040503050406030204" pitchFamily="18" charset="0"/>
                          <a:cs typeface="Lato" panose="020B0604020202020204" charset="0"/>
                        </a:rPr>
                        <a:t>Static </a:t>
                      </a:r>
                      <a:endParaRPr lang="en-IN" sz="2000" b="1" i="0" kern="1200">
                        <a:solidFill>
                          <a:schemeClr val="dk1"/>
                        </a:solidFill>
                        <a:effectLst/>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chemeClr val="dk2"/>
                          </a:solidFill>
                          <a:latin typeface="Cambria" panose="02040503050406030204" pitchFamily="18" charset="0"/>
                          <a:ea typeface="Cambria" panose="02040503050406030204" pitchFamily="18" charset="0"/>
                          <a:cs typeface="Arial"/>
                          <a:sym typeface="Arial"/>
                        </a:rPr>
                        <a:t>This constructor is initialized static fields or data of the class and to be executed only once. </a:t>
                      </a:r>
                    </a:p>
                  </a:txBody>
                  <a:tcPr marL="50800" marR="50800" marT="50800" marB="50800"/>
                </a:tc>
                <a:extLst>
                  <a:ext uri="{0D108BD9-81ED-4DB2-BD59-A6C34878D82A}">
                    <a16:rowId xmlns:a16="http://schemas.microsoft.com/office/drawing/2014/main" val="426396157"/>
                  </a:ext>
                </a:extLst>
              </a:tr>
            </a:tbl>
          </a:graphicData>
        </a:graphic>
      </p:graphicFrame>
    </p:spTree>
    <p:extLst>
      <p:ext uri="{BB962C8B-B14F-4D97-AF65-F5344CB8AC3E}">
        <p14:creationId xmlns:p14="http://schemas.microsoft.com/office/powerpoint/2010/main" val="241603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Constructor Overloading</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Allows you to define multiple constructors for a class, each with a different set of parameters. </a:t>
            </a:r>
          </a:p>
          <a:p>
            <a:pPr marL="541338" lvl="2" indent="-541338" fontAlgn="base">
              <a:lnSpc>
                <a:spcPct val="150000"/>
              </a:lnSpc>
              <a:spcAft>
                <a:spcPct val="0"/>
              </a:spcAft>
              <a:buSzPct val="85000"/>
              <a:defRPr/>
            </a:pPr>
            <a:r>
              <a:rPr lang="en-US" sz="2400" dirty="0"/>
              <a:t>This allows you to create objects of the class with different initial states, depending on the arguments passed to the constructor.</a:t>
            </a:r>
          </a:p>
          <a:p>
            <a:pPr marL="541338" lvl="2" indent="-541338" fontAlgn="base">
              <a:lnSpc>
                <a:spcPct val="150000"/>
              </a:lnSpc>
              <a:spcAft>
                <a:spcPct val="0"/>
              </a:spcAft>
              <a:buSzPct val="85000"/>
              <a:defRPr/>
            </a:pPr>
            <a:r>
              <a:rPr lang="en-US" sz="2400" dirty="0"/>
              <a:t>Also allows you to make your code more flexible and reusable.</a:t>
            </a:r>
          </a:p>
          <a:p>
            <a:pPr marL="5413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77</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821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Access Modifiers </a:t>
            </a:r>
            <a:endParaRPr lang="en-IN" sz="6600" dirty="0"/>
          </a:p>
        </p:txBody>
      </p:sp>
    </p:spTree>
    <p:extLst>
      <p:ext uri="{BB962C8B-B14F-4D97-AF65-F5344CB8AC3E}">
        <p14:creationId xmlns:p14="http://schemas.microsoft.com/office/powerpoint/2010/main" val="42833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Access Modifier</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Access modifiers or specifiers are the keywords.</a:t>
            </a:r>
          </a:p>
          <a:p>
            <a:pPr marL="541338" lvl="2" indent="-541338" fontAlgn="base">
              <a:lnSpc>
                <a:spcPct val="150000"/>
              </a:lnSpc>
              <a:spcAft>
                <a:spcPct val="0"/>
              </a:spcAft>
              <a:buSzPct val="85000"/>
              <a:defRPr/>
            </a:pPr>
            <a:r>
              <a:rPr lang="en-US" sz="2400" dirty="0"/>
              <a:t>Used to specify accessibility or scope of field, method, constructor or class. </a:t>
            </a:r>
          </a:p>
          <a:p>
            <a:pPr marL="541338" lvl="2" indent="-541338" fontAlgn="base">
              <a:lnSpc>
                <a:spcPct val="150000"/>
              </a:lnSpc>
              <a:spcAft>
                <a:spcPct val="0"/>
              </a:spcAft>
              <a:buSzPct val="85000"/>
              <a:defRPr/>
            </a:pPr>
            <a:r>
              <a:rPr lang="en-US" sz="2400" dirty="0"/>
              <a:t>We can change the access level of fields, constructors, methods, and class by applying the access modifier on it.</a:t>
            </a:r>
          </a:p>
          <a:p>
            <a:pPr marL="541338" lvl="2" indent="-541338" fontAlgn="base">
              <a:lnSpc>
                <a:spcPct val="150000"/>
              </a:lnSpc>
              <a:spcAft>
                <a:spcPct val="0"/>
              </a:spcAft>
              <a:buSzPct val="85000"/>
              <a:defRPr/>
            </a:pPr>
            <a:r>
              <a:rPr lang="en-US" sz="2400" dirty="0"/>
              <a:t>Public is not restricted and Private is most restricted.</a:t>
            </a:r>
          </a:p>
          <a:p>
            <a:pPr marL="5413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79</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968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C# Code Execution: .NET Framework</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A452AEF3-5F7C-DD70-24C9-BAC5E43F8A89}"/>
              </a:ext>
            </a:extLst>
          </p:cNvPr>
          <p:cNvPicPr>
            <a:picLocks noChangeAspect="1"/>
          </p:cNvPicPr>
          <p:nvPr/>
        </p:nvPicPr>
        <p:blipFill>
          <a:blip r:embed="rId2"/>
          <a:stretch>
            <a:fillRect/>
          </a:stretch>
        </p:blipFill>
        <p:spPr>
          <a:xfrm>
            <a:off x="1655811" y="1990814"/>
            <a:ext cx="8880378" cy="4006863"/>
          </a:xfrm>
          <a:prstGeom prst="rect">
            <a:avLst/>
          </a:prstGeom>
        </p:spPr>
      </p:pic>
    </p:spTree>
    <p:extLst>
      <p:ext uri="{BB962C8B-B14F-4D97-AF65-F5344CB8AC3E}">
        <p14:creationId xmlns:p14="http://schemas.microsoft.com/office/powerpoint/2010/main" val="5031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Access Modifiers</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55D2D924-D948-0918-2D04-BC697323C4B4}"/>
              </a:ext>
            </a:extLst>
          </p:cNvPr>
          <p:cNvGrpSpPr/>
          <p:nvPr/>
        </p:nvGrpSpPr>
        <p:grpSpPr>
          <a:xfrm>
            <a:off x="2088290" y="2554434"/>
            <a:ext cx="3787532" cy="1241617"/>
            <a:chOff x="2395432" y="2441414"/>
            <a:chExt cx="3787532" cy="1205367"/>
          </a:xfrm>
        </p:grpSpPr>
        <p:sp>
          <p:nvSpPr>
            <p:cNvPr id="9" name="Shape">
              <a:extLst>
                <a:ext uri="{FF2B5EF4-FFF2-40B4-BE49-F238E27FC236}">
                  <a16:creationId xmlns:a16="http://schemas.microsoft.com/office/drawing/2014/main" id="{E64C9C83-6DC1-A48F-5241-CB4BD6CCD73F}"/>
                </a:ext>
              </a:extLst>
            </p:cNvPr>
            <p:cNvSpPr/>
            <p:nvPr/>
          </p:nvSpPr>
          <p:spPr>
            <a:xfrm>
              <a:off x="5261207" y="2441414"/>
              <a:ext cx="921757" cy="1205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800"/>
                  </a:lnTo>
                  <a:lnTo>
                    <a:pt x="10800" y="21600"/>
                  </a:lnTo>
                  <a:lnTo>
                    <a:pt x="0" y="10800"/>
                  </a:lnTo>
                  <a:close/>
                </a:path>
              </a:pathLst>
            </a:custGeom>
            <a:solidFill>
              <a:srgbClr val="C00000"/>
            </a:solidFill>
            <a:ln w="12700">
              <a:miter lim="400000"/>
            </a:ln>
          </p:spPr>
          <p:txBody>
            <a:bodyPr lIns="38100" tIns="228600" rIns="38100" bIns="38100" anchor="ctr"/>
            <a:lstStyle/>
            <a:p>
              <a:pPr algn="ctr">
                <a:lnSpc>
                  <a:spcPct val="200000"/>
                </a:lnSpc>
                <a:defRPr sz="3000">
                  <a:solidFill>
                    <a:srgbClr val="FFFFFF"/>
                  </a:solidFill>
                </a:defRPr>
              </a:pPr>
              <a:r>
                <a:rPr lang="en-US" sz="2400" b="1" dirty="0">
                  <a:latin typeface="Cambria" panose="02040503050406030204" pitchFamily="18" charset="0"/>
                  <a:ea typeface="Cambria" panose="02040503050406030204" pitchFamily="18" charset="0"/>
                  <a:cs typeface="Lato" panose="020B0604020202020204" charset="0"/>
                </a:rPr>
                <a:t>02</a:t>
              </a:r>
              <a:endParaRPr sz="2400" b="1" dirty="0">
                <a:latin typeface="Cambria" panose="02040503050406030204" pitchFamily="18" charset="0"/>
                <a:ea typeface="Cambria" panose="02040503050406030204" pitchFamily="18" charset="0"/>
                <a:cs typeface="Lato" panose="020B0604020202020204" charset="0"/>
              </a:endParaRPr>
            </a:p>
          </p:txBody>
        </p:sp>
        <p:sp>
          <p:nvSpPr>
            <p:cNvPr id="10" name="Freeform: Shape 9">
              <a:extLst>
                <a:ext uri="{FF2B5EF4-FFF2-40B4-BE49-F238E27FC236}">
                  <a16:creationId xmlns:a16="http://schemas.microsoft.com/office/drawing/2014/main" id="{4EE2CDDD-7102-D8E0-B049-4DAABA81057B}"/>
                </a:ext>
              </a:extLst>
            </p:cNvPr>
            <p:cNvSpPr/>
            <p:nvPr/>
          </p:nvSpPr>
          <p:spPr>
            <a:xfrm>
              <a:off x="5261208" y="2758941"/>
              <a:ext cx="921756" cy="439079"/>
            </a:xfrm>
            <a:custGeom>
              <a:avLst/>
              <a:gdLst>
                <a:gd name="connsiteX0" fmla="*/ 492627 w 921756"/>
                <a:gd name="connsiteY0" fmla="*/ 0 h 439079"/>
                <a:gd name="connsiteX1" fmla="*/ 921756 w 921756"/>
                <a:gd name="connsiteY1" fmla="*/ 285158 h 439079"/>
                <a:gd name="connsiteX2" fmla="*/ 921755 w 921756"/>
                <a:gd name="connsiteY2" fmla="*/ 285159 h 439079"/>
                <a:gd name="connsiteX3" fmla="*/ 117704 w 921756"/>
                <a:gd name="connsiteY3" fmla="*/ 439079 h 439079"/>
                <a:gd name="connsiteX4" fmla="*/ 0 w 921756"/>
                <a:gd name="connsiteY4" fmla="*/ 285158 h 43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756" h="439079">
                  <a:moveTo>
                    <a:pt x="492627" y="0"/>
                  </a:moveTo>
                  <a:lnTo>
                    <a:pt x="921756" y="285158"/>
                  </a:lnTo>
                  <a:lnTo>
                    <a:pt x="921755" y="285159"/>
                  </a:lnTo>
                  <a:lnTo>
                    <a:pt x="117704" y="439079"/>
                  </a:lnTo>
                  <a:lnTo>
                    <a:pt x="0" y="285158"/>
                  </a:lnTo>
                  <a:close/>
                </a:path>
              </a:pathLst>
            </a:custGeom>
            <a:solidFill>
              <a:srgbClr val="000000">
                <a:alpha val="30196"/>
              </a:srgbClr>
            </a:solidFill>
            <a:ln w="12700">
              <a:miter lim="400000"/>
            </a:ln>
          </p:spPr>
          <p:txBody>
            <a:bodyPr wrap="square" lIns="38100" tIns="38100" rIns="38100" bIns="38100" anchor="ctr">
              <a:noAutofit/>
            </a:bodyPr>
            <a:lstStyle/>
            <a:p>
              <a:pPr>
                <a:defRPr sz="3000">
                  <a:solidFill>
                    <a:srgbClr val="FFFFFF"/>
                  </a:solidFill>
                </a:defRPr>
              </a:pPr>
              <a:endParaRPr sz="2400">
                <a:latin typeface="Cambria" panose="02040503050406030204" pitchFamily="18" charset="0"/>
                <a:ea typeface="Cambria" panose="02040503050406030204" pitchFamily="18" charset="0"/>
                <a:cs typeface="Lato" panose="020B0604020202020204" charset="0"/>
              </a:endParaRPr>
            </a:p>
          </p:txBody>
        </p:sp>
        <p:sp>
          <p:nvSpPr>
            <p:cNvPr id="11" name="Shape">
              <a:extLst>
                <a:ext uri="{FF2B5EF4-FFF2-40B4-BE49-F238E27FC236}">
                  <a16:creationId xmlns:a16="http://schemas.microsoft.com/office/drawing/2014/main" id="{6F462E07-D1A6-0CAC-F31B-C55CA32114FA}"/>
                </a:ext>
              </a:extLst>
            </p:cNvPr>
            <p:cNvSpPr/>
            <p:nvPr/>
          </p:nvSpPr>
          <p:spPr>
            <a:xfrm>
              <a:off x="2395432" y="2441414"/>
              <a:ext cx="3783225" cy="602686"/>
            </a:xfrm>
            <a:custGeom>
              <a:avLst/>
              <a:gdLst/>
              <a:ahLst/>
              <a:cxnLst>
                <a:cxn ang="0">
                  <a:pos x="wd2" y="hd2"/>
                </a:cxn>
                <a:cxn ang="5400000">
                  <a:pos x="wd2" y="hd2"/>
                </a:cxn>
                <a:cxn ang="10800000">
                  <a:pos x="wd2" y="hd2"/>
                </a:cxn>
                <a:cxn ang="16200000">
                  <a:pos x="wd2" y="hd2"/>
                </a:cxn>
              </a:cxnLst>
              <a:rect l="0" t="0" r="r" b="b"/>
              <a:pathLst>
                <a:path w="21600" h="21600" extrusionOk="0">
                  <a:moveTo>
                    <a:pt x="18969" y="0"/>
                  </a:moveTo>
                  <a:lnTo>
                    <a:pt x="21600" y="21600"/>
                  </a:lnTo>
                  <a:lnTo>
                    <a:pt x="2602" y="21600"/>
                  </a:lnTo>
                  <a:lnTo>
                    <a:pt x="0" y="0"/>
                  </a:lnTo>
                  <a:close/>
                </a:path>
              </a:pathLst>
            </a:custGeom>
            <a:solidFill>
              <a:srgbClr val="C00000"/>
            </a:solidFill>
            <a:ln w="12700">
              <a:miter lim="400000"/>
            </a:ln>
          </p:spPr>
          <p:txBody>
            <a:bodyPr lIns="38100" tIns="38100" rIns="38100" bIns="38100" anchor="ctr"/>
            <a:lstStyle/>
            <a:p>
              <a:pPr algn="ctr">
                <a:defRPr sz="3000">
                  <a:solidFill>
                    <a:srgbClr val="FFFFFF"/>
                  </a:solidFill>
                </a:defRPr>
              </a:pPr>
              <a:r>
                <a:rPr lang="en-US" sz="2400" b="1">
                  <a:latin typeface="Cambria" panose="02040503050406030204" pitchFamily="18" charset="0"/>
                  <a:ea typeface="Cambria" panose="02040503050406030204" pitchFamily="18" charset="0"/>
                  <a:cs typeface="Lato" panose="020B0604020202020204" charset="0"/>
                </a:rPr>
                <a:t>private</a:t>
              </a:r>
              <a:endParaRPr sz="2400" b="1">
                <a:latin typeface="Cambria" panose="02040503050406030204" pitchFamily="18" charset="0"/>
                <a:ea typeface="Cambria" panose="02040503050406030204" pitchFamily="18" charset="0"/>
                <a:cs typeface="Lato" panose="020B0604020202020204" charset="0"/>
              </a:endParaRPr>
            </a:p>
          </p:txBody>
        </p:sp>
      </p:grpSp>
      <p:grpSp>
        <p:nvGrpSpPr>
          <p:cNvPr id="12" name="Group 11">
            <a:extLst>
              <a:ext uri="{FF2B5EF4-FFF2-40B4-BE49-F238E27FC236}">
                <a16:creationId xmlns:a16="http://schemas.microsoft.com/office/drawing/2014/main" id="{C507A8A4-1E5C-60AF-9AA7-9BBEC6D74B5E}"/>
              </a:ext>
            </a:extLst>
          </p:cNvPr>
          <p:cNvGrpSpPr/>
          <p:nvPr/>
        </p:nvGrpSpPr>
        <p:grpSpPr>
          <a:xfrm>
            <a:off x="5585647" y="1812614"/>
            <a:ext cx="4127305" cy="1241617"/>
            <a:chOff x="5865152" y="1838728"/>
            <a:chExt cx="4127305" cy="1205367"/>
          </a:xfrm>
          <a:solidFill>
            <a:srgbClr val="FFAB40"/>
          </a:solidFill>
        </p:grpSpPr>
        <p:sp>
          <p:nvSpPr>
            <p:cNvPr id="13" name="Shape">
              <a:extLst>
                <a:ext uri="{FF2B5EF4-FFF2-40B4-BE49-F238E27FC236}">
                  <a16:creationId xmlns:a16="http://schemas.microsoft.com/office/drawing/2014/main" id="{D387BCD7-6157-26CE-2DDA-35777DA8E23B}"/>
                </a:ext>
              </a:extLst>
            </p:cNvPr>
            <p:cNvSpPr/>
            <p:nvPr/>
          </p:nvSpPr>
          <p:spPr>
            <a:xfrm>
              <a:off x="5892481" y="1838728"/>
              <a:ext cx="921749" cy="1205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close/>
                </a:path>
              </a:pathLst>
            </a:custGeom>
            <a:grpFill/>
            <a:ln w="12700">
              <a:miter lim="400000"/>
            </a:ln>
          </p:spPr>
          <p:txBody>
            <a:bodyPr lIns="38100" tIns="228600" rIns="38100" bIns="38100" anchor="ctr"/>
            <a:lstStyle/>
            <a:p>
              <a:pPr algn="ctr">
                <a:lnSpc>
                  <a:spcPct val="200000"/>
                </a:lnSpc>
                <a:defRPr sz="3000">
                  <a:solidFill>
                    <a:srgbClr val="FFFFFF"/>
                  </a:solidFill>
                </a:defRPr>
              </a:pPr>
              <a:r>
                <a:rPr lang="en-US"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01</a:t>
              </a:r>
              <a:endParaRPr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14" name="Freeform: Shape 13">
              <a:extLst>
                <a:ext uri="{FF2B5EF4-FFF2-40B4-BE49-F238E27FC236}">
                  <a16:creationId xmlns:a16="http://schemas.microsoft.com/office/drawing/2014/main" id="{99AC279F-C98E-AA28-F10D-0B014AD8967B}"/>
                </a:ext>
              </a:extLst>
            </p:cNvPr>
            <p:cNvSpPr/>
            <p:nvPr/>
          </p:nvSpPr>
          <p:spPr>
            <a:xfrm>
              <a:off x="5901017" y="2213396"/>
              <a:ext cx="921748" cy="380931"/>
            </a:xfrm>
            <a:custGeom>
              <a:avLst/>
              <a:gdLst>
                <a:gd name="connsiteX0" fmla="*/ 524373 w 921748"/>
                <a:gd name="connsiteY0" fmla="*/ 0 h 380931"/>
                <a:gd name="connsiteX1" fmla="*/ 921747 w 921748"/>
                <a:gd name="connsiteY1" fmla="*/ 228015 h 380931"/>
                <a:gd name="connsiteX2" fmla="*/ 921748 w 921748"/>
                <a:gd name="connsiteY2" fmla="*/ 228016 h 380931"/>
                <a:gd name="connsiteX3" fmla="*/ 804813 w 921748"/>
                <a:gd name="connsiteY3" fmla="*/ 380931 h 380931"/>
                <a:gd name="connsiteX4" fmla="*/ 0 w 921748"/>
                <a:gd name="connsiteY4" fmla="*/ 228016 h 38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748" h="380931">
                  <a:moveTo>
                    <a:pt x="524373" y="0"/>
                  </a:moveTo>
                  <a:lnTo>
                    <a:pt x="921747" y="228015"/>
                  </a:lnTo>
                  <a:lnTo>
                    <a:pt x="921748" y="228016"/>
                  </a:lnTo>
                  <a:lnTo>
                    <a:pt x="804813" y="380931"/>
                  </a:lnTo>
                  <a:lnTo>
                    <a:pt x="0" y="228016"/>
                  </a:lnTo>
                  <a:close/>
                </a:path>
              </a:pathLst>
            </a:custGeom>
            <a:grpFill/>
            <a:ln w="12700">
              <a:miter lim="400000"/>
            </a:ln>
          </p:spPr>
          <p:txBody>
            <a:bodyPr wrap="square" lIns="38100" tIns="38100" rIns="38100" bIns="38100" anchor="ctr">
              <a:noAutofit/>
            </a:bodyPr>
            <a:lstStyle/>
            <a:p>
              <a:endParaRPr sz="240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15" name="Shape">
              <a:extLst>
                <a:ext uri="{FF2B5EF4-FFF2-40B4-BE49-F238E27FC236}">
                  <a16:creationId xmlns:a16="http://schemas.microsoft.com/office/drawing/2014/main" id="{EF0D6DD6-15E6-090F-C4B0-4678B82707C4}"/>
                </a:ext>
              </a:extLst>
            </p:cNvPr>
            <p:cNvSpPr/>
            <p:nvPr/>
          </p:nvSpPr>
          <p:spPr>
            <a:xfrm>
              <a:off x="5865152" y="1838728"/>
              <a:ext cx="4127305" cy="602686"/>
            </a:xfrm>
            <a:custGeom>
              <a:avLst/>
              <a:gdLst/>
              <a:ahLst/>
              <a:cxnLst>
                <a:cxn ang="0">
                  <a:pos x="wd2" y="hd2"/>
                </a:cxn>
                <a:cxn ang="5400000">
                  <a:pos x="wd2" y="hd2"/>
                </a:cxn>
                <a:cxn ang="10800000">
                  <a:pos x="wd2" y="hd2"/>
                </a:cxn>
                <a:cxn ang="16200000">
                  <a:pos x="wd2" y="hd2"/>
                </a:cxn>
              </a:cxnLst>
              <a:rect l="0" t="0" r="r" b="b"/>
              <a:pathLst>
                <a:path w="21600" h="21600" extrusionOk="0">
                  <a:moveTo>
                    <a:pt x="2631" y="0"/>
                  </a:moveTo>
                  <a:lnTo>
                    <a:pt x="0" y="21600"/>
                  </a:lnTo>
                  <a:lnTo>
                    <a:pt x="18998" y="21600"/>
                  </a:lnTo>
                  <a:lnTo>
                    <a:pt x="21600" y="0"/>
                  </a:lnTo>
                  <a:close/>
                </a:path>
              </a:pathLst>
            </a:custGeom>
            <a:grpFill/>
            <a:ln w="12700">
              <a:miter lim="400000"/>
            </a:ln>
          </p:spPr>
          <p:txBody>
            <a:bodyPr lIns="38100" tIns="38100" rIns="38100" bIns="38100" anchor="ctr"/>
            <a:lstStyle/>
            <a:p>
              <a:pPr algn="ctr">
                <a:defRPr sz="3000">
                  <a:solidFill>
                    <a:srgbClr val="FFFFFF"/>
                  </a:solidFill>
                </a:defRPr>
              </a:pPr>
              <a:r>
                <a:rPr lang="en-US" sz="2400" b="1">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public</a:t>
              </a:r>
              <a:r>
                <a:rPr lang="en-US" sz="240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 </a:t>
              </a:r>
            </a:p>
          </p:txBody>
        </p:sp>
      </p:grpSp>
      <p:grpSp>
        <p:nvGrpSpPr>
          <p:cNvPr id="16" name="Group 15">
            <a:extLst>
              <a:ext uri="{FF2B5EF4-FFF2-40B4-BE49-F238E27FC236}">
                <a16:creationId xmlns:a16="http://schemas.microsoft.com/office/drawing/2014/main" id="{01BB6202-5899-DAF2-7830-B9B7F37D5EF9}"/>
              </a:ext>
            </a:extLst>
          </p:cNvPr>
          <p:cNvGrpSpPr/>
          <p:nvPr/>
        </p:nvGrpSpPr>
        <p:grpSpPr>
          <a:xfrm>
            <a:off x="2088290" y="4090510"/>
            <a:ext cx="3787532" cy="1241617"/>
            <a:chOff x="2395432" y="2441414"/>
            <a:chExt cx="3787532" cy="1205367"/>
          </a:xfrm>
        </p:grpSpPr>
        <p:sp>
          <p:nvSpPr>
            <p:cNvPr id="17" name="Shape">
              <a:extLst>
                <a:ext uri="{FF2B5EF4-FFF2-40B4-BE49-F238E27FC236}">
                  <a16:creationId xmlns:a16="http://schemas.microsoft.com/office/drawing/2014/main" id="{B73BE953-4A7A-C84D-7E80-AF35D788795D}"/>
                </a:ext>
              </a:extLst>
            </p:cNvPr>
            <p:cNvSpPr/>
            <p:nvPr/>
          </p:nvSpPr>
          <p:spPr>
            <a:xfrm>
              <a:off x="5261207" y="2441414"/>
              <a:ext cx="921757" cy="1205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800"/>
                  </a:lnTo>
                  <a:lnTo>
                    <a:pt x="10800" y="21600"/>
                  </a:lnTo>
                  <a:lnTo>
                    <a:pt x="0" y="10800"/>
                  </a:lnTo>
                  <a:close/>
                </a:path>
              </a:pathLst>
            </a:custGeom>
            <a:solidFill>
              <a:srgbClr val="EB856E"/>
            </a:solidFill>
            <a:ln w="12700">
              <a:miter lim="400000"/>
            </a:ln>
          </p:spPr>
          <p:txBody>
            <a:bodyPr lIns="38100" tIns="228600" rIns="38100" bIns="38100" anchor="ctr"/>
            <a:lstStyle/>
            <a:p>
              <a:pPr algn="ctr">
                <a:lnSpc>
                  <a:spcPct val="200000"/>
                </a:lnSpc>
                <a:defRPr sz="3000">
                  <a:solidFill>
                    <a:srgbClr val="FFFFFF"/>
                  </a:solidFill>
                </a:defRPr>
              </a:pPr>
              <a:r>
                <a:rPr lang="en-US"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04</a:t>
              </a:r>
              <a:endParaRPr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18" name="Freeform: Shape 17">
              <a:extLst>
                <a:ext uri="{FF2B5EF4-FFF2-40B4-BE49-F238E27FC236}">
                  <a16:creationId xmlns:a16="http://schemas.microsoft.com/office/drawing/2014/main" id="{40D48C5C-F273-F82F-FBB1-461792A9A664}"/>
                </a:ext>
              </a:extLst>
            </p:cNvPr>
            <p:cNvSpPr/>
            <p:nvPr/>
          </p:nvSpPr>
          <p:spPr>
            <a:xfrm>
              <a:off x="5261208" y="2758941"/>
              <a:ext cx="921756" cy="439079"/>
            </a:xfrm>
            <a:custGeom>
              <a:avLst/>
              <a:gdLst>
                <a:gd name="connsiteX0" fmla="*/ 492627 w 921756"/>
                <a:gd name="connsiteY0" fmla="*/ 0 h 439079"/>
                <a:gd name="connsiteX1" fmla="*/ 921756 w 921756"/>
                <a:gd name="connsiteY1" fmla="*/ 285158 h 439079"/>
                <a:gd name="connsiteX2" fmla="*/ 921755 w 921756"/>
                <a:gd name="connsiteY2" fmla="*/ 285159 h 439079"/>
                <a:gd name="connsiteX3" fmla="*/ 117704 w 921756"/>
                <a:gd name="connsiteY3" fmla="*/ 439079 h 439079"/>
                <a:gd name="connsiteX4" fmla="*/ 0 w 921756"/>
                <a:gd name="connsiteY4" fmla="*/ 285158 h 43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756" h="439079">
                  <a:moveTo>
                    <a:pt x="492627" y="0"/>
                  </a:moveTo>
                  <a:lnTo>
                    <a:pt x="921756" y="285158"/>
                  </a:lnTo>
                  <a:lnTo>
                    <a:pt x="921755" y="285159"/>
                  </a:lnTo>
                  <a:lnTo>
                    <a:pt x="117704" y="439079"/>
                  </a:lnTo>
                  <a:lnTo>
                    <a:pt x="0" y="285158"/>
                  </a:lnTo>
                  <a:close/>
                </a:path>
              </a:pathLst>
            </a:custGeom>
            <a:solidFill>
              <a:srgbClr val="000000">
                <a:alpha val="30196"/>
              </a:srgbClr>
            </a:solidFill>
            <a:ln w="12700">
              <a:miter lim="400000"/>
            </a:ln>
          </p:spPr>
          <p:txBody>
            <a:bodyPr wrap="square" lIns="38100" tIns="38100" rIns="38100" bIns="38100" anchor="ctr">
              <a:noAutofit/>
            </a:bodyPr>
            <a:lstStyle/>
            <a:p>
              <a:pPr>
                <a:defRPr sz="3000">
                  <a:solidFill>
                    <a:srgbClr val="FFFFFF"/>
                  </a:solidFill>
                </a:defRPr>
              </a:pPr>
              <a:endParaRPr sz="240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19" name="Shape">
              <a:extLst>
                <a:ext uri="{FF2B5EF4-FFF2-40B4-BE49-F238E27FC236}">
                  <a16:creationId xmlns:a16="http://schemas.microsoft.com/office/drawing/2014/main" id="{4268C2FA-8A47-B307-73B2-9611643AB156}"/>
                </a:ext>
              </a:extLst>
            </p:cNvPr>
            <p:cNvSpPr/>
            <p:nvPr/>
          </p:nvSpPr>
          <p:spPr>
            <a:xfrm>
              <a:off x="2395432" y="2441414"/>
              <a:ext cx="3783225" cy="602686"/>
            </a:xfrm>
            <a:custGeom>
              <a:avLst/>
              <a:gdLst/>
              <a:ahLst/>
              <a:cxnLst>
                <a:cxn ang="0">
                  <a:pos x="wd2" y="hd2"/>
                </a:cxn>
                <a:cxn ang="5400000">
                  <a:pos x="wd2" y="hd2"/>
                </a:cxn>
                <a:cxn ang="10800000">
                  <a:pos x="wd2" y="hd2"/>
                </a:cxn>
                <a:cxn ang="16200000">
                  <a:pos x="wd2" y="hd2"/>
                </a:cxn>
              </a:cxnLst>
              <a:rect l="0" t="0" r="r" b="b"/>
              <a:pathLst>
                <a:path w="21600" h="21600" extrusionOk="0">
                  <a:moveTo>
                    <a:pt x="18969" y="0"/>
                  </a:moveTo>
                  <a:lnTo>
                    <a:pt x="21600" y="21600"/>
                  </a:lnTo>
                  <a:lnTo>
                    <a:pt x="2602" y="21600"/>
                  </a:lnTo>
                  <a:lnTo>
                    <a:pt x="0" y="0"/>
                  </a:lnTo>
                  <a:close/>
                </a:path>
              </a:pathLst>
            </a:custGeom>
            <a:solidFill>
              <a:srgbClr val="EB856E"/>
            </a:solidFill>
            <a:ln w="12700">
              <a:miter lim="400000"/>
            </a:ln>
          </p:spPr>
          <p:txBody>
            <a:bodyPr lIns="38100" tIns="38100" rIns="38100" bIns="38100" anchor="ctr"/>
            <a:lstStyle/>
            <a:p>
              <a:pPr algn="ctr">
                <a:defRPr sz="3000">
                  <a:solidFill>
                    <a:srgbClr val="FFFFFF"/>
                  </a:solidFill>
                </a:defRPr>
              </a:pPr>
              <a:r>
                <a:rPr lang="en-US" sz="2400" b="1">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internal</a:t>
              </a:r>
            </a:p>
          </p:txBody>
        </p:sp>
      </p:grpSp>
      <p:grpSp>
        <p:nvGrpSpPr>
          <p:cNvPr id="20" name="Group 19">
            <a:extLst>
              <a:ext uri="{FF2B5EF4-FFF2-40B4-BE49-F238E27FC236}">
                <a16:creationId xmlns:a16="http://schemas.microsoft.com/office/drawing/2014/main" id="{47EC0616-A20D-3A62-07F5-49A4D027021C}"/>
              </a:ext>
            </a:extLst>
          </p:cNvPr>
          <p:cNvGrpSpPr/>
          <p:nvPr/>
        </p:nvGrpSpPr>
        <p:grpSpPr>
          <a:xfrm>
            <a:off x="5581871" y="3301641"/>
            <a:ext cx="4095752" cy="1252115"/>
            <a:chOff x="5901012" y="1838728"/>
            <a:chExt cx="4095752" cy="1215558"/>
          </a:xfrm>
        </p:grpSpPr>
        <p:sp>
          <p:nvSpPr>
            <p:cNvPr id="21" name="Shape">
              <a:extLst>
                <a:ext uri="{FF2B5EF4-FFF2-40B4-BE49-F238E27FC236}">
                  <a16:creationId xmlns:a16="http://schemas.microsoft.com/office/drawing/2014/main" id="{739B01DD-C189-12CE-11A9-86C4BE5FC6EA}"/>
                </a:ext>
              </a:extLst>
            </p:cNvPr>
            <p:cNvSpPr/>
            <p:nvPr/>
          </p:nvSpPr>
          <p:spPr>
            <a:xfrm>
              <a:off x="5901016" y="1848919"/>
              <a:ext cx="921749" cy="1205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close/>
                </a:path>
              </a:pathLst>
            </a:custGeom>
            <a:solidFill>
              <a:srgbClr val="A9D18E"/>
            </a:solidFill>
            <a:ln w="12700">
              <a:miter lim="400000"/>
            </a:ln>
          </p:spPr>
          <p:txBody>
            <a:bodyPr lIns="38100" tIns="228600" rIns="38100" bIns="38100" anchor="ctr"/>
            <a:lstStyle/>
            <a:p>
              <a:pPr algn="ctr">
                <a:lnSpc>
                  <a:spcPct val="200000"/>
                </a:lnSpc>
                <a:defRPr sz="3000">
                  <a:solidFill>
                    <a:srgbClr val="FFFFFF"/>
                  </a:solidFill>
                </a:defRPr>
              </a:pPr>
              <a:r>
                <a:rPr lang="en-US"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03</a:t>
              </a:r>
              <a:endParaRPr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22" name="Freeform: Shape 21">
              <a:extLst>
                <a:ext uri="{FF2B5EF4-FFF2-40B4-BE49-F238E27FC236}">
                  <a16:creationId xmlns:a16="http://schemas.microsoft.com/office/drawing/2014/main" id="{A8B877DC-7120-482A-67DD-01873C60023F}"/>
                </a:ext>
              </a:extLst>
            </p:cNvPr>
            <p:cNvSpPr/>
            <p:nvPr/>
          </p:nvSpPr>
          <p:spPr>
            <a:xfrm>
              <a:off x="5901017" y="2213396"/>
              <a:ext cx="921748" cy="380931"/>
            </a:xfrm>
            <a:custGeom>
              <a:avLst/>
              <a:gdLst>
                <a:gd name="connsiteX0" fmla="*/ 524373 w 921748"/>
                <a:gd name="connsiteY0" fmla="*/ 0 h 380931"/>
                <a:gd name="connsiteX1" fmla="*/ 921747 w 921748"/>
                <a:gd name="connsiteY1" fmla="*/ 228015 h 380931"/>
                <a:gd name="connsiteX2" fmla="*/ 921748 w 921748"/>
                <a:gd name="connsiteY2" fmla="*/ 228016 h 380931"/>
                <a:gd name="connsiteX3" fmla="*/ 804813 w 921748"/>
                <a:gd name="connsiteY3" fmla="*/ 380931 h 380931"/>
                <a:gd name="connsiteX4" fmla="*/ 0 w 921748"/>
                <a:gd name="connsiteY4" fmla="*/ 228016 h 38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748" h="380931">
                  <a:moveTo>
                    <a:pt x="524373" y="0"/>
                  </a:moveTo>
                  <a:lnTo>
                    <a:pt x="921747" y="228015"/>
                  </a:lnTo>
                  <a:lnTo>
                    <a:pt x="921748" y="228016"/>
                  </a:lnTo>
                  <a:lnTo>
                    <a:pt x="804813" y="380931"/>
                  </a:lnTo>
                  <a:lnTo>
                    <a:pt x="0" y="228016"/>
                  </a:lnTo>
                  <a:close/>
                </a:path>
              </a:pathLst>
            </a:custGeom>
            <a:solidFill>
              <a:srgbClr val="000000">
                <a:alpha val="30196"/>
              </a:srgbClr>
            </a:solidFill>
            <a:ln w="12700">
              <a:miter lim="400000"/>
            </a:ln>
          </p:spPr>
          <p:txBody>
            <a:bodyPr wrap="square" lIns="38100" tIns="38100" rIns="38100" bIns="38100" anchor="ctr">
              <a:noAutofit/>
            </a:bodyPr>
            <a:lstStyle/>
            <a:p>
              <a:endParaRPr sz="240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23" name="Shape">
              <a:extLst>
                <a:ext uri="{FF2B5EF4-FFF2-40B4-BE49-F238E27FC236}">
                  <a16:creationId xmlns:a16="http://schemas.microsoft.com/office/drawing/2014/main" id="{53DB772A-2621-6DF7-49F1-F81FA177940B}"/>
                </a:ext>
              </a:extLst>
            </p:cNvPr>
            <p:cNvSpPr/>
            <p:nvPr/>
          </p:nvSpPr>
          <p:spPr>
            <a:xfrm>
              <a:off x="5901012" y="1838728"/>
              <a:ext cx="4095752" cy="602686"/>
            </a:xfrm>
            <a:custGeom>
              <a:avLst/>
              <a:gdLst/>
              <a:ahLst/>
              <a:cxnLst>
                <a:cxn ang="0">
                  <a:pos x="wd2" y="hd2"/>
                </a:cxn>
                <a:cxn ang="5400000">
                  <a:pos x="wd2" y="hd2"/>
                </a:cxn>
                <a:cxn ang="10800000">
                  <a:pos x="wd2" y="hd2"/>
                </a:cxn>
                <a:cxn ang="16200000">
                  <a:pos x="wd2" y="hd2"/>
                </a:cxn>
              </a:cxnLst>
              <a:rect l="0" t="0" r="r" b="b"/>
              <a:pathLst>
                <a:path w="21600" h="21600" extrusionOk="0">
                  <a:moveTo>
                    <a:pt x="2631" y="0"/>
                  </a:moveTo>
                  <a:lnTo>
                    <a:pt x="0" y="21600"/>
                  </a:lnTo>
                  <a:lnTo>
                    <a:pt x="18998" y="21600"/>
                  </a:lnTo>
                  <a:lnTo>
                    <a:pt x="21600" y="0"/>
                  </a:lnTo>
                  <a:close/>
                </a:path>
              </a:pathLst>
            </a:custGeom>
            <a:solidFill>
              <a:srgbClr val="A9D18E"/>
            </a:solidFill>
            <a:ln w="12700">
              <a:miter lim="400000"/>
            </a:ln>
          </p:spPr>
          <p:txBody>
            <a:bodyPr lIns="38100" tIns="38100" rIns="38100" bIns="38100" anchor="ctr"/>
            <a:lstStyle/>
            <a:p>
              <a:pPr algn="ctr">
                <a:defRPr sz="3000">
                  <a:solidFill>
                    <a:srgbClr val="FFFFFF"/>
                  </a:solidFill>
                </a:defRPr>
              </a:pPr>
              <a:r>
                <a:rPr lang="en-US" sz="2400" b="1">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protected</a:t>
              </a:r>
            </a:p>
          </p:txBody>
        </p:sp>
      </p:grpSp>
      <p:grpSp>
        <p:nvGrpSpPr>
          <p:cNvPr id="24" name="Group 23">
            <a:extLst>
              <a:ext uri="{FF2B5EF4-FFF2-40B4-BE49-F238E27FC236}">
                <a16:creationId xmlns:a16="http://schemas.microsoft.com/office/drawing/2014/main" id="{1655E37E-7942-9CFA-B7B4-901F55850F37}"/>
              </a:ext>
            </a:extLst>
          </p:cNvPr>
          <p:cNvGrpSpPr/>
          <p:nvPr/>
        </p:nvGrpSpPr>
        <p:grpSpPr>
          <a:xfrm>
            <a:off x="5581871" y="4874127"/>
            <a:ext cx="4095752" cy="1252115"/>
            <a:chOff x="5901012" y="1838728"/>
            <a:chExt cx="4095752" cy="1215558"/>
          </a:xfrm>
          <a:solidFill>
            <a:srgbClr val="9DC3E6"/>
          </a:solidFill>
        </p:grpSpPr>
        <p:sp>
          <p:nvSpPr>
            <p:cNvPr id="25" name="Shape">
              <a:extLst>
                <a:ext uri="{FF2B5EF4-FFF2-40B4-BE49-F238E27FC236}">
                  <a16:creationId xmlns:a16="http://schemas.microsoft.com/office/drawing/2014/main" id="{39AAAB9C-AD21-693C-570B-08193B80E723}"/>
                </a:ext>
              </a:extLst>
            </p:cNvPr>
            <p:cNvSpPr/>
            <p:nvPr/>
          </p:nvSpPr>
          <p:spPr>
            <a:xfrm>
              <a:off x="5901016" y="1848919"/>
              <a:ext cx="921749" cy="12053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close/>
                </a:path>
              </a:pathLst>
            </a:custGeom>
            <a:grpFill/>
            <a:ln w="12700">
              <a:miter lim="400000"/>
            </a:ln>
          </p:spPr>
          <p:txBody>
            <a:bodyPr lIns="38100" tIns="228600" rIns="38100" bIns="38100" anchor="ctr"/>
            <a:lstStyle/>
            <a:p>
              <a:pPr algn="ctr">
                <a:lnSpc>
                  <a:spcPct val="200000"/>
                </a:lnSpc>
                <a:defRPr sz="3000">
                  <a:solidFill>
                    <a:srgbClr val="FFFFFF"/>
                  </a:solidFill>
                </a:defRPr>
              </a:pPr>
              <a:r>
                <a:rPr lang="en-US"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05</a:t>
              </a:r>
              <a:endParaRPr sz="2400" b="1" dirty="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26" name="Freeform: Shape 25">
              <a:extLst>
                <a:ext uri="{FF2B5EF4-FFF2-40B4-BE49-F238E27FC236}">
                  <a16:creationId xmlns:a16="http://schemas.microsoft.com/office/drawing/2014/main" id="{49F56D5B-46A2-39D8-0C0C-74D78D6C20BD}"/>
                </a:ext>
              </a:extLst>
            </p:cNvPr>
            <p:cNvSpPr/>
            <p:nvPr/>
          </p:nvSpPr>
          <p:spPr>
            <a:xfrm>
              <a:off x="5901017" y="2213396"/>
              <a:ext cx="921748" cy="380931"/>
            </a:xfrm>
            <a:custGeom>
              <a:avLst/>
              <a:gdLst>
                <a:gd name="connsiteX0" fmla="*/ 524373 w 921748"/>
                <a:gd name="connsiteY0" fmla="*/ 0 h 380931"/>
                <a:gd name="connsiteX1" fmla="*/ 921747 w 921748"/>
                <a:gd name="connsiteY1" fmla="*/ 228015 h 380931"/>
                <a:gd name="connsiteX2" fmla="*/ 921748 w 921748"/>
                <a:gd name="connsiteY2" fmla="*/ 228016 h 380931"/>
                <a:gd name="connsiteX3" fmla="*/ 804813 w 921748"/>
                <a:gd name="connsiteY3" fmla="*/ 380931 h 380931"/>
                <a:gd name="connsiteX4" fmla="*/ 0 w 921748"/>
                <a:gd name="connsiteY4" fmla="*/ 228016 h 38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748" h="380931">
                  <a:moveTo>
                    <a:pt x="524373" y="0"/>
                  </a:moveTo>
                  <a:lnTo>
                    <a:pt x="921747" y="228015"/>
                  </a:lnTo>
                  <a:lnTo>
                    <a:pt x="921748" y="228016"/>
                  </a:lnTo>
                  <a:lnTo>
                    <a:pt x="804813" y="380931"/>
                  </a:lnTo>
                  <a:lnTo>
                    <a:pt x="0" y="228016"/>
                  </a:lnTo>
                  <a:close/>
                </a:path>
              </a:pathLst>
            </a:custGeom>
            <a:grpFill/>
            <a:ln w="12700">
              <a:miter lim="400000"/>
            </a:ln>
          </p:spPr>
          <p:txBody>
            <a:bodyPr wrap="square" lIns="38100" tIns="38100" rIns="38100" bIns="38100" anchor="ctr">
              <a:noAutofit/>
            </a:bodyPr>
            <a:lstStyle/>
            <a:p>
              <a:endParaRPr sz="2400">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endParaRPr>
            </a:p>
          </p:txBody>
        </p:sp>
        <p:sp>
          <p:nvSpPr>
            <p:cNvPr id="27" name="Shape">
              <a:extLst>
                <a:ext uri="{FF2B5EF4-FFF2-40B4-BE49-F238E27FC236}">
                  <a16:creationId xmlns:a16="http://schemas.microsoft.com/office/drawing/2014/main" id="{AE577CB1-AF56-CB85-7A5A-BA93778794D9}"/>
                </a:ext>
              </a:extLst>
            </p:cNvPr>
            <p:cNvSpPr/>
            <p:nvPr/>
          </p:nvSpPr>
          <p:spPr>
            <a:xfrm>
              <a:off x="5901012" y="1838728"/>
              <a:ext cx="4095752" cy="602686"/>
            </a:xfrm>
            <a:custGeom>
              <a:avLst/>
              <a:gdLst/>
              <a:ahLst/>
              <a:cxnLst>
                <a:cxn ang="0">
                  <a:pos x="wd2" y="hd2"/>
                </a:cxn>
                <a:cxn ang="5400000">
                  <a:pos x="wd2" y="hd2"/>
                </a:cxn>
                <a:cxn ang="10800000">
                  <a:pos x="wd2" y="hd2"/>
                </a:cxn>
                <a:cxn ang="16200000">
                  <a:pos x="wd2" y="hd2"/>
                </a:cxn>
              </a:cxnLst>
              <a:rect l="0" t="0" r="r" b="b"/>
              <a:pathLst>
                <a:path w="21600" h="21600" extrusionOk="0">
                  <a:moveTo>
                    <a:pt x="2631" y="0"/>
                  </a:moveTo>
                  <a:lnTo>
                    <a:pt x="0" y="21600"/>
                  </a:lnTo>
                  <a:lnTo>
                    <a:pt x="18998" y="21600"/>
                  </a:lnTo>
                  <a:lnTo>
                    <a:pt x="21600" y="0"/>
                  </a:lnTo>
                  <a:close/>
                </a:path>
              </a:pathLst>
            </a:custGeom>
            <a:grpFill/>
            <a:ln w="12700">
              <a:miter lim="400000"/>
            </a:ln>
          </p:spPr>
          <p:txBody>
            <a:bodyPr lIns="38100" tIns="38100" rIns="38100" bIns="38100" anchor="ctr"/>
            <a:lstStyle/>
            <a:p>
              <a:pPr algn="ctr">
                <a:defRPr sz="3000">
                  <a:solidFill>
                    <a:srgbClr val="FFFFFF"/>
                  </a:solidFill>
                </a:defRPr>
              </a:pPr>
              <a:r>
                <a:rPr lang="en-US" sz="2400" b="1">
                  <a:solidFill>
                    <a:schemeClr val="tx1">
                      <a:lumMod val="85000"/>
                      <a:lumOff val="15000"/>
                    </a:schemeClr>
                  </a:solidFill>
                  <a:latin typeface="Cambria" panose="02040503050406030204" pitchFamily="18" charset="0"/>
                  <a:ea typeface="Cambria" panose="02040503050406030204" pitchFamily="18" charset="0"/>
                  <a:cs typeface="Lato" panose="020B0604020202020204" charset="0"/>
                </a:rPr>
                <a:t>Protected internal</a:t>
              </a:r>
            </a:p>
          </p:txBody>
        </p:sp>
      </p:grpSp>
    </p:spTree>
    <p:extLst>
      <p:ext uri="{BB962C8B-B14F-4D97-AF65-F5344CB8AC3E}">
        <p14:creationId xmlns:p14="http://schemas.microsoft.com/office/powerpoint/2010/main" val="139505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Access Modifiers</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4">
            <a:extLst>
              <a:ext uri="{FF2B5EF4-FFF2-40B4-BE49-F238E27FC236}">
                <a16:creationId xmlns:a16="http://schemas.microsoft.com/office/drawing/2014/main" id="{E72D2362-ACCD-D918-5E42-7E8156F2C8DB}"/>
              </a:ext>
            </a:extLst>
          </p:cNvPr>
          <p:cNvGraphicFramePr>
            <a:graphicFrameLocks noGrp="1"/>
          </p:cNvGraphicFramePr>
          <p:nvPr>
            <p:extLst>
              <p:ext uri="{D42A27DB-BD31-4B8C-83A1-F6EECF244321}">
                <p14:modId xmlns:p14="http://schemas.microsoft.com/office/powerpoint/2010/main" val="1362352303"/>
              </p:ext>
            </p:extLst>
          </p:nvPr>
        </p:nvGraphicFramePr>
        <p:xfrm>
          <a:off x="916999" y="2019080"/>
          <a:ext cx="10358001" cy="3616186"/>
        </p:xfrm>
        <a:graphic>
          <a:graphicData uri="http://schemas.openxmlformats.org/drawingml/2006/table">
            <a:tbl>
              <a:tblPr firstRow="1" bandRow="1">
                <a:tableStyleId>{C083E6E3-FA7D-4D7B-A595-EF9225AFEA82}</a:tableStyleId>
              </a:tblPr>
              <a:tblGrid>
                <a:gridCol w="2135485">
                  <a:extLst>
                    <a:ext uri="{9D8B030D-6E8A-4147-A177-3AD203B41FA5}">
                      <a16:colId xmlns:a16="http://schemas.microsoft.com/office/drawing/2014/main" val="3878938182"/>
                    </a:ext>
                  </a:extLst>
                </a:gridCol>
                <a:gridCol w="8222516">
                  <a:extLst>
                    <a:ext uri="{9D8B030D-6E8A-4147-A177-3AD203B41FA5}">
                      <a16:colId xmlns:a16="http://schemas.microsoft.com/office/drawing/2014/main" val="1108363469"/>
                    </a:ext>
                  </a:extLst>
                </a:gridCol>
              </a:tblGrid>
              <a:tr h="518589">
                <a:tc>
                  <a:txBody>
                    <a:bodyPr/>
                    <a:lstStyle/>
                    <a:p>
                      <a:pPr algn="ctr"/>
                      <a:r>
                        <a:rPr lang="en-US" sz="2000" b="1" dirty="0">
                          <a:latin typeface="Cambria" panose="02040503050406030204" pitchFamily="18" charset="0"/>
                          <a:ea typeface="Cambria" panose="02040503050406030204" pitchFamily="18" charset="0"/>
                          <a:cs typeface="Lato" panose="020B0604020202020204" charset="0"/>
                        </a:rPr>
                        <a:t>Access Specifier</a:t>
                      </a:r>
                      <a:endParaRPr lang="en-IN" sz="2000" b="1" dirty="0">
                        <a:latin typeface="Cambria" panose="02040503050406030204" pitchFamily="18" charset="0"/>
                        <a:ea typeface="Cambria" panose="02040503050406030204" pitchFamily="18" charset="0"/>
                        <a:cs typeface="Lato" panose="020B0604020202020204" charset="0"/>
                      </a:endParaRPr>
                    </a:p>
                  </a:txBody>
                  <a:tcPr/>
                </a:tc>
                <a:tc>
                  <a:txBody>
                    <a:bodyPr/>
                    <a:lstStyle/>
                    <a:p>
                      <a:pPr algn="ctr"/>
                      <a:r>
                        <a:rPr lang="en-US" sz="2000" b="1" dirty="0">
                          <a:latin typeface="Cambria" panose="02040503050406030204" pitchFamily="18" charset="0"/>
                          <a:ea typeface="Cambria" panose="02040503050406030204" pitchFamily="18" charset="0"/>
                          <a:cs typeface="Lato" panose="020B0604020202020204" charset="0"/>
                        </a:rPr>
                        <a:t>Description</a:t>
                      </a:r>
                      <a:endParaRPr lang="en-IN" sz="2000" b="1" dirty="0">
                        <a:latin typeface="Cambria" panose="02040503050406030204" pitchFamily="18" charset="0"/>
                        <a:ea typeface="Cambria" panose="02040503050406030204" pitchFamily="18" charset="0"/>
                        <a:cs typeface="Lato" panose="020B0604020202020204" charset="0"/>
                      </a:endParaRPr>
                    </a:p>
                  </a:txBody>
                  <a:tcPr/>
                </a:tc>
                <a:extLst>
                  <a:ext uri="{0D108BD9-81ED-4DB2-BD59-A6C34878D82A}">
                    <a16:rowId xmlns:a16="http://schemas.microsoft.com/office/drawing/2014/main" val="916918694"/>
                  </a:ext>
                </a:extLst>
              </a:tr>
              <a:tr h="540226">
                <a:tc>
                  <a:txBody>
                    <a:bodyPr/>
                    <a:lstStyle/>
                    <a:p>
                      <a:pPr algn="ctr"/>
                      <a:r>
                        <a:rPr lang="en-US" sz="2000" b="1">
                          <a:latin typeface="Cambria" panose="02040503050406030204" pitchFamily="18" charset="0"/>
                          <a:ea typeface="Cambria" panose="02040503050406030204" pitchFamily="18" charset="0"/>
                          <a:cs typeface="Lato" panose="020B0604020202020204" charset="0"/>
                        </a:rPr>
                        <a:t>Public</a:t>
                      </a:r>
                      <a:endParaRPr lang="en-IN" sz="2000" b="1">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Specifies that access is not restricted.</a:t>
                      </a:r>
                    </a:p>
                  </a:txBody>
                  <a:tcPr marL="50800" marR="50800" marT="50800" marB="50800"/>
                </a:tc>
                <a:extLst>
                  <a:ext uri="{0D108BD9-81ED-4DB2-BD59-A6C34878D82A}">
                    <a16:rowId xmlns:a16="http://schemas.microsoft.com/office/drawing/2014/main" val="1600232847"/>
                  </a:ext>
                </a:extLst>
              </a:tr>
              <a:tr h="648024">
                <a:tc>
                  <a:txBody>
                    <a:bodyPr/>
                    <a:lstStyle/>
                    <a:p>
                      <a:pPr algn="ctr"/>
                      <a:r>
                        <a:rPr lang="en-US" sz="2000" b="1">
                          <a:latin typeface="Cambria" panose="02040503050406030204" pitchFamily="18" charset="0"/>
                          <a:ea typeface="Cambria" panose="02040503050406030204" pitchFamily="18" charset="0"/>
                          <a:cs typeface="Lato" panose="020B0604020202020204" charset="0"/>
                        </a:rPr>
                        <a:t>Protected</a:t>
                      </a:r>
                      <a:endParaRPr lang="en-IN" sz="2000" b="1">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Specifies that access is limited to the containing class or in derived class.</a:t>
                      </a:r>
                    </a:p>
                  </a:txBody>
                  <a:tcPr marL="50800" marR="50800" marT="50800" marB="50800"/>
                </a:tc>
                <a:extLst>
                  <a:ext uri="{0D108BD9-81ED-4DB2-BD59-A6C34878D82A}">
                    <a16:rowId xmlns:a16="http://schemas.microsoft.com/office/drawing/2014/main" val="3230199084"/>
                  </a:ext>
                </a:extLst>
              </a:tr>
              <a:tr h="599319">
                <a:tc>
                  <a:txBody>
                    <a:bodyPr/>
                    <a:lstStyle/>
                    <a:p>
                      <a:pPr algn="ctr"/>
                      <a:r>
                        <a:rPr lang="en-US" sz="2000" b="1">
                          <a:latin typeface="Cambria" panose="02040503050406030204" pitchFamily="18" charset="0"/>
                          <a:ea typeface="Cambria" panose="02040503050406030204" pitchFamily="18" charset="0"/>
                          <a:cs typeface="Lato" panose="020B0604020202020204" charset="0"/>
                        </a:rPr>
                        <a:t>Internal</a:t>
                      </a:r>
                      <a:endParaRPr lang="en-IN" sz="2000" b="1">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Specifies that access is limited to the current assembly.</a:t>
                      </a:r>
                    </a:p>
                  </a:txBody>
                  <a:tcPr marL="50800" marR="50800" marT="50800" marB="50800"/>
                </a:tc>
                <a:extLst>
                  <a:ext uri="{0D108BD9-81ED-4DB2-BD59-A6C34878D82A}">
                    <a16:rowId xmlns:a16="http://schemas.microsoft.com/office/drawing/2014/main" val="154559733"/>
                  </a:ext>
                </a:extLst>
              </a:tr>
              <a:tr h="710389">
                <a:tc>
                  <a:txBody>
                    <a:bodyPr/>
                    <a:lstStyle/>
                    <a:p>
                      <a:pPr algn="ctr"/>
                      <a:r>
                        <a:rPr lang="en-US" sz="2000" b="1" i="0" kern="1200">
                          <a:solidFill>
                            <a:schemeClr val="dk1"/>
                          </a:solidFill>
                          <a:effectLst/>
                          <a:latin typeface="Cambria" panose="02040503050406030204" pitchFamily="18" charset="0"/>
                          <a:ea typeface="Cambria" panose="02040503050406030204" pitchFamily="18" charset="0"/>
                          <a:cs typeface="Lato" panose="020B0604020202020204" charset="0"/>
                        </a:rPr>
                        <a:t>P</a:t>
                      </a:r>
                      <a:r>
                        <a:rPr lang="en-IN" sz="2000" b="1" i="0" kern="1200">
                          <a:solidFill>
                            <a:schemeClr val="dk1"/>
                          </a:solidFill>
                          <a:effectLst/>
                          <a:latin typeface="Cambria" panose="02040503050406030204" pitchFamily="18" charset="0"/>
                          <a:ea typeface="Cambria" panose="02040503050406030204" pitchFamily="18" charset="0"/>
                          <a:cs typeface="Lato" panose="020B0604020202020204" charset="0"/>
                        </a:rPr>
                        <a:t>rotected internal</a:t>
                      </a:r>
                    </a:p>
                  </a:txBody>
                  <a:tcPr/>
                </a:tc>
                <a:tc>
                  <a:txBody>
                    <a:bodyPr/>
                    <a:lstStyle/>
                    <a:p>
                      <a:pPr algn="just"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Specifies that access is limited to the current assembly or types derived from the containing class.</a:t>
                      </a:r>
                    </a:p>
                  </a:txBody>
                  <a:tcPr marL="50800" marR="50800" marT="50800" marB="50800"/>
                </a:tc>
                <a:extLst>
                  <a:ext uri="{0D108BD9-81ED-4DB2-BD59-A6C34878D82A}">
                    <a16:rowId xmlns:a16="http://schemas.microsoft.com/office/drawing/2014/main" val="3814961875"/>
                  </a:ext>
                </a:extLst>
              </a:tr>
              <a:tr h="598828">
                <a:tc>
                  <a:txBody>
                    <a:bodyPr/>
                    <a:lstStyle/>
                    <a:p>
                      <a:pPr marL="0" algn="ctr" defTabSz="914400" rtl="0" eaLnBrk="1" latinLnBrk="0" hangingPunct="1"/>
                      <a:r>
                        <a:rPr lang="en-US" sz="2000" b="1" kern="1200">
                          <a:solidFill>
                            <a:schemeClr val="dk1"/>
                          </a:solidFill>
                          <a:effectLst/>
                          <a:latin typeface="Cambria" panose="02040503050406030204" pitchFamily="18" charset="0"/>
                          <a:ea typeface="Cambria" panose="02040503050406030204" pitchFamily="18" charset="0"/>
                          <a:cs typeface="Lato" panose="020B0604020202020204" charset="0"/>
                        </a:rPr>
                        <a:t>Private</a:t>
                      </a:r>
                      <a:endParaRPr lang="en-IN" sz="2000" b="1" i="0" kern="1200">
                        <a:solidFill>
                          <a:schemeClr val="dk1"/>
                        </a:solidFill>
                        <a:effectLst/>
                        <a:latin typeface="Cambria" panose="02040503050406030204" pitchFamily="18" charset="0"/>
                        <a:ea typeface="Cambria" panose="02040503050406030204" pitchFamily="18" charset="0"/>
                        <a:cs typeface="Lato" panose="020B0604020202020204" charset="0"/>
                      </a:endParaRPr>
                    </a:p>
                  </a:txBody>
                  <a:tcPr/>
                </a:tc>
                <a:tc>
                  <a:txBody>
                    <a:bodyPr/>
                    <a:lstStyle/>
                    <a:p>
                      <a:pPr algn="just" fontAlgn="t"/>
                      <a:r>
                        <a:rPr lang="en-US" sz="2000" b="0" i="0" u="none" strike="noStrike" cap="none" dirty="0">
                          <a:solidFill>
                            <a:srgbClr val="3F3F3F"/>
                          </a:solidFill>
                          <a:latin typeface="Cambria" panose="02040503050406030204" pitchFamily="18" charset="0"/>
                          <a:ea typeface="Cambria" panose="02040503050406030204" pitchFamily="18" charset="0"/>
                          <a:cs typeface="Lato" panose="020B0604020202020204" charset="0"/>
                          <a:sym typeface="Arial"/>
                        </a:rPr>
                        <a:t>Specifies that access is limited to the containing type.</a:t>
                      </a:r>
                    </a:p>
                  </a:txBody>
                  <a:tcPr marL="50800" marR="50800" marT="50800" marB="50800"/>
                </a:tc>
                <a:extLst>
                  <a:ext uri="{0D108BD9-81ED-4DB2-BD59-A6C34878D82A}">
                    <a16:rowId xmlns:a16="http://schemas.microsoft.com/office/drawing/2014/main" val="426396157"/>
                  </a:ext>
                </a:extLst>
              </a:tr>
            </a:tbl>
          </a:graphicData>
        </a:graphic>
      </p:graphicFrame>
    </p:spTree>
    <p:extLst>
      <p:ext uri="{BB962C8B-B14F-4D97-AF65-F5344CB8AC3E}">
        <p14:creationId xmlns:p14="http://schemas.microsoft.com/office/powerpoint/2010/main" val="111275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Methods </a:t>
            </a:r>
            <a:endParaRPr lang="en-IN" sz="6600" dirty="0"/>
          </a:p>
        </p:txBody>
      </p:sp>
    </p:spTree>
    <p:extLst>
      <p:ext uri="{BB962C8B-B14F-4D97-AF65-F5344CB8AC3E}">
        <p14:creationId xmlns:p14="http://schemas.microsoft.com/office/powerpoint/2010/main" val="287428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Methods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A method is a block of code that performs a specific task.</a:t>
            </a:r>
          </a:p>
          <a:p>
            <a:pPr marL="541338" lvl="2" indent="-541338" fontAlgn="base">
              <a:lnSpc>
                <a:spcPct val="150000"/>
              </a:lnSpc>
              <a:spcAft>
                <a:spcPct val="0"/>
              </a:spcAft>
              <a:buSzPct val="85000"/>
              <a:defRPr/>
            </a:pPr>
            <a:r>
              <a:rPr lang="en-US" sz="2400" dirty="0"/>
              <a:t>Suppose you need to create a program to create a circle and color it. </a:t>
            </a:r>
          </a:p>
          <a:p>
            <a:pPr marL="541338" lvl="2" indent="-541338" fontAlgn="base">
              <a:lnSpc>
                <a:spcPct val="150000"/>
              </a:lnSpc>
              <a:spcAft>
                <a:spcPct val="0"/>
              </a:spcAft>
              <a:buSzPct val="85000"/>
              <a:defRPr/>
            </a:pPr>
            <a:r>
              <a:rPr lang="en-US" sz="2400" b="1" dirty="0"/>
              <a:t>You can create two methods to solve this problem:</a:t>
            </a:r>
          </a:p>
          <a:p>
            <a:pPr marL="998538" lvl="3" indent="-541338" fontAlgn="base">
              <a:lnSpc>
                <a:spcPct val="150000"/>
              </a:lnSpc>
              <a:spcAft>
                <a:spcPct val="0"/>
              </a:spcAft>
              <a:buSzPct val="85000"/>
              <a:buFont typeface="Courier New" panose="02070309020205020404" pitchFamily="49" charset="0"/>
              <a:buChar char="o"/>
              <a:defRPr/>
            </a:pPr>
            <a:r>
              <a:rPr lang="en-US" sz="2400" dirty="0"/>
              <a:t>a method to draw the circle</a:t>
            </a:r>
          </a:p>
          <a:p>
            <a:pPr marL="998538" lvl="3" indent="-541338" fontAlgn="base">
              <a:lnSpc>
                <a:spcPct val="150000"/>
              </a:lnSpc>
              <a:spcAft>
                <a:spcPct val="0"/>
              </a:spcAft>
              <a:buSzPct val="85000"/>
              <a:buFont typeface="Courier New" panose="02070309020205020404" pitchFamily="49" charset="0"/>
              <a:buChar char="o"/>
              <a:defRPr/>
            </a:pPr>
            <a:r>
              <a:rPr lang="en-US" sz="2400" dirty="0"/>
              <a:t>a method to color the circle</a:t>
            </a:r>
          </a:p>
          <a:p>
            <a:pPr marL="541338" lvl="2" indent="-541338" fontAlgn="base">
              <a:lnSpc>
                <a:spcPct val="150000"/>
              </a:lnSpc>
              <a:spcAft>
                <a:spcPct val="0"/>
              </a:spcAft>
              <a:buSzPct val="85000"/>
              <a:defRPr/>
            </a:pPr>
            <a:r>
              <a:rPr lang="en-US" sz="2400" dirty="0"/>
              <a:t>Dividing a complex problem into smaller chunks makes your program easy to understand and reusable.</a:t>
            </a:r>
          </a:p>
          <a:p>
            <a:pPr marL="5413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97384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Declaring a Method</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endParaRPr lang="en-US" sz="2400" dirty="0"/>
          </a:p>
          <a:p>
            <a:pPr marL="541338" lvl="2" indent="-541338" fontAlgn="base">
              <a:lnSpc>
                <a:spcPct val="150000"/>
              </a:lnSpc>
              <a:spcAft>
                <a:spcPct val="0"/>
              </a:spcAft>
              <a:buSzPct val="85000"/>
              <a:defRPr/>
            </a:pPr>
            <a:endParaRPr lang="en-US" sz="2400" dirty="0"/>
          </a:p>
          <a:p>
            <a:pPr marL="0" lvl="2" indent="0" fontAlgn="base">
              <a:lnSpc>
                <a:spcPct val="150000"/>
              </a:lnSpc>
              <a:spcAft>
                <a:spcPct val="0"/>
              </a:spcAft>
              <a:buSzPct val="85000"/>
              <a:buNone/>
              <a:defRPr/>
            </a:pPr>
            <a:endParaRPr lang="en-US" sz="2400" dirty="0"/>
          </a:p>
          <a:p>
            <a:pPr marL="0" lvl="2" indent="0" fontAlgn="base">
              <a:lnSpc>
                <a:spcPct val="150000"/>
              </a:lnSpc>
              <a:spcAft>
                <a:spcPct val="0"/>
              </a:spcAft>
              <a:buSzPct val="85000"/>
              <a:buNone/>
              <a:defRPr/>
            </a:pPr>
            <a:endParaRPr lang="en-US" sz="2400" dirty="0"/>
          </a:p>
          <a:p>
            <a:pPr marL="541338" lvl="2" indent="-541338" fontAlgn="base">
              <a:lnSpc>
                <a:spcPct val="150000"/>
              </a:lnSpc>
              <a:spcAft>
                <a:spcPct val="0"/>
              </a:spcAft>
              <a:buSzPct val="85000"/>
              <a:defRPr/>
            </a:pPr>
            <a:r>
              <a:rPr lang="en-US" sz="2400" b="1" dirty="0"/>
              <a:t>returnType </a:t>
            </a:r>
            <a:r>
              <a:rPr lang="en-US" sz="2400" dirty="0"/>
              <a:t>- It specifies what type of value a method returns. </a:t>
            </a:r>
          </a:p>
          <a:p>
            <a:pPr marL="541338" lvl="2" indent="-541338" fontAlgn="base">
              <a:lnSpc>
                <a:spcPct val="150000"/>
              </a:lnSpc>
              <a:spcAft>
                <a:spcPct val="0"/>
              </a:spcAft>
              <a:buSzPct val="85000"/>
              <a:defRPr/>
            </a:pPr>
            <a:r>
              <a:rPr lang="en-US" sz="2400" b="1" dirty="0"/>
              <a:t>methodName: </a:t>
            </a:r>
            <a:r>
              <a:rPr lang="en-US" sz="2400" dirty="0"/>
              <a:t>Used to refer to the particular method in a program.</a:t>
            </a:r>
          </a:p>
          <a:p>
            <a:pPr marL="541338" lvl="2" indent="-541338" fontAlgn="base">
              <a:lnSpc>
                <a:spcPct val="150000"/>
              </a:lnSpc>
              <a:spcAft>
                <a:spcPct val="0"/>
              </a:spcAft>
              <a:buSzPct val="85000"/>
              <a:defRPr/>
            </a:pPr>
            <a:r>
              <a:rPr lang="en-US" altLang="en-US" sz="2400" b="1" dirty="0"/>
              <a:t>method body </a:t>
            </a:r>
            <a:r>
              <a:rPr lang="en-US" altLang="en-US" sz="2400" dirty="0"/>
              <a:t>- It includes the programming statements that are used to perform some tasks. </a:t>
            </a: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84</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C016623-96FA-1C74-9F9F-D7B4C9CF8B84}"/>
              </a:ext>
            </a:extLst>
          </p:cNvPr>
          <p:cNvPicPr>
            <a:picLocks noChangeAspect="1"/>
          </p:cNvPicPr>
          <p:nvPr/>
        </p:nvPicPr>
        <p:blipFill>
          <a:blip r:embed="rId2"/>
          <a:stretch>
            <a:fillRect/>
          </a:stretch>
        </p:blipFill>
        <p:spPr>
          <a:xfrm>
            <a:off x="974622" y="1707434"/>
            <a:ext cx="5721778" cy="1822347"/>
          </a:xfrm>
          <a:prstGeom prst="rect">
            <a:avLst/>
          </a:prstGeom>
        </p:spPr>
      </p:pic>
    </p:spTree>
    <p:extLst>
      <p:ext uri="{BB962C8B-B14F-4D97-AF65-F5344CB8AC3E}">
        <p14:creationId xmlns:p14="http://schemas.microsoft.com/office/powerpoint/2010/main" val="218366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Calling a Method</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Suppose we have a method named </a:t>
            </a:r>
            <a:r>
              <a:rPr lang="en-US" sz="2400" b="1" i="1" dirty="0"/>
              <a:t>display().</a:t>
            </a:r>
          </a:p>
          <a:p>
            <a:pPr marL="541338" lvl="2" indent="-541338" fontAlgn="base">
              <a:lnSpc>
                <a:spcPct val="150000"/>
              </a:lnSpc>
              <a:spcAft>
                <a:spcPct val="0"/>
              </a:spcAft>
              <a:buSzPct val="85000"/>
              <a:defRPr/>
            </a:pPr>
            <a:r>
              <a:rPr lang="en-US" sz="2400" dirty="0"/>
              <a:t>Now, to use the method, we need to call it.</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4730CCCF-2534-50B4-EB3E-28C7DC527DBF}"/>
              </a:ext>
            </a:extLst>
          </p:cNvPr>
          <p:cNvPicPr>
            <a:picLocks noChangeAspect="1"/>
          </p:cNvPicPr>
          <p:nvPr/>
        </p:nvPicPr>
        <p:blipFill>
          <a:blip r:embed="rId2"/>
          <a:stretch>
            <a:fillRect/>
          </a:stretch>
        </p:blipFill>
        <p:spPr>
          <a:xfrm>
            <a:off x="1251155" y="2764441"/>
            <a:ext cx="4333985" cy="2987823"/>
          </a:xfrm>
          <a:prstGeom prst="rect">
            <a:avLst/>
          </a:prstGeom>
        </p:spPr>
      </p:pic>
      <p:cxnSp>
        <p:nvCxnSpPr>
          <p:cNvPr id="15" name="Straight Connector 14">
            <a:extLst>
              <a:ext uri="{FF2B5EF4-FFF2-40B4-BE49-F238E27FC236}">
                <a16:creationId xmlns:a16="http://schemas.microsoft.com/office/drawing/2014/main" id="{CC52F279-FAD6-8E4F-CB8A-1A14D959F9AF}"/>
              </a:ext>
            </a:extLst>
          </p:cNvPr>
          <p:cNvCxnSpPr>
            <a:cxnSpLocks/>
          </p:cNvCxnSpPr>
          <p:nvPr/>
        </p:nvCxnSpPr>
        <p:spPr>
          <a:xfrm>
            <a:off x="3445387" y="5068387"/>
            <a:ext cx="190437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90F30C-99ED-FDC8-0344-F403AAA7547D}"/>
              </a:ext>
            </a:extLst>
          </p:cNvPr>
          <p:cNvCxnSpPr>
            <a:cxnSpLocks/>
          </p:cNvCxnSpPr>
          <p:nvPr/>
        </p:nvCxnSpPr>
        <p:spPr>
          <a:xfrm flipV="1">
            <a:off x="5340887" y="3727860"/>
            <a:ext cx="17754" cy="13405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0248EF-0A1A-EC28-ECFF-86B505B64C49}"/>
              </a:ext>
            </a:extLst>
          </p:cNvPr>
          <p:cNvCxnSpPr>
            <a:cxnSpLocks/>
          </p:cNvCxnSpPr>
          <p:nvPr/>
        </p:nvCxnSpPr>
        <p:spPr>
          <a:xfrm flipH="1">
            <a:off x="3649574" y="3727860"/>
            <a:ext cx="1691313"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1DA197-FC96-46C3-82BF-E11056E462BC}"/>
              </a:ext>
            </a:extLst>
          </p:cNvPr>
          <p:cNvSpPr txBox="1"/>
          <p:nvPr/>
        </p:nvSpPr>
        <p:spPr>
          <a:xfrm>
            <a:off x="5585140" y="4167290"/>
            <a:ext cx="1829347" cy="461665"/>
          </a:xfrm>
          <a:prstGeom prst="rect">
            <a:avLst/>
          </a:prstGeom>
          <a:noFill/>
        </p:spPr>
        <p:txBody>
          <a:bodyPr wrap="none" rtlCol="0">
            <a:spAutoFit/>
          </a:bodyPr>
          <a:lstStyle/>
          <a:p>
            <a:r>
              <a:rPr lang="en-US" sz="2400" b="1" dirty="0">
                <a:solidFill>
                  <a:srgbClr val="FF0000"/>
                </a:solidFill>
                <a:latin typeface="Cambria" panose="02040503050406030204" pitchFamily="18" charset="0"/>
                <a:ea typeface="Cambria" panose="02040503050406030204" pitchFamily="18" charset="0"/>
              </a:rPr>
              <a:t>Method call</a:t>
            </a:r>
            <a:endParaRPr lang="en-IN" sz="24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334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Method Overloading</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We can create two or more methods with same name but different parameters.</a:t>
            </a:r>
          </a:p>
          <a:p>
            <a:pPr marL="541338" lvl="2" indent="-541338" fontAlgn="base">
              <a:lnSpc>
                <a:spcPct val="150000"/>
              </a:lnSpc>
              <a:spcAft>
                <a:spcPct val="0"/>
              </a:spcAft>
              <a:buSzPct val="85000"/>
              <a:defRPr/>
            </a:pPr>
            <a:r>
              <a:rPr lang="en-US" sz="2400" dirty="0"/>
              <a:t>Here, </a:t>
            </a:r>
            <a:r>
              <a:rPr lang="en-US" sz="2400" b="1" i="1" dirty="0"/>
              <a:t>display() </a:t>
            </a:r>
            <a:r>
              <a:rPr lang="en-US" sz="2400" dirty="0"/>
              <a:t>method is overloaded. </a:t>
            </a:r>
          </a:p>
          <a:p>
            <a:pPr marL="541338" lvl="2" indent="-541338" fontAlgn="base">
              <a:lnSpc>
                <a:spcPct val="150000"/>
              </a:lnSpc>
              <a:spcAft>
                <a:spcPct val="0"/>
              </a:spcAft>
              <a:buSzPct val="85000"/>
              <a:defRPr/>
            </a:pPr>
            <a:r>
              <a:rPr lang="en-US" sz="2400" dirty="0"/>
              <a:t>These methods have the same name but accept different arguments. </a:t>
            </a:r>
          </a:p>
          <a:p>
            <a:pPr marL="541338" lvl="2" indent="-541338" fontAlgn="base">
              <a:lnSpc>
                <a:spcPct val="150000"/>
              </a:lnSpc>
              <a:spcAft>
                <a:spcPct val="0"/>
              </a:spcAft>
              <a:buSzPct val="85000"/>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0EC6AE0-C193-DC70-121C-FE52032FAE69}"/>
              </a:ext>
            </a:extLst>
          </p:cNvPr>
          <p:cNvSpPr/>
          <p:nvPr/>
        </p:nvSpPr>
        <p:spPr>
          <a:xfrm>
            <a:off x="930199" y="5190740"/>
            <a:ext cx="10209320" cy="819442"/>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Cambria" panose="02040503050406030204" pitchFamily="18" charset="0"/>
                <a:ea typeface="Cambria" panose="02040503050406030204" pitchFamily="18" charset="0"/>
                <a:cs typeface="Arial"/>
              </a:rPr>
              <a:t>The return types of the above methods are not the same. </a:t>
            </a:r>
          </a:p>
          <a:p>
            <a:pPr algn="ctr"/>
            <a:r>
              <a:rPr lang="en-US" sz="2000" b="1" dirty="0">
                <a:solidFill>
                  <a:schemeClr val="bg1"/>
                </a:solidFill>
                <a:latin typeface="Cambria" panose="02040503050406030204" pitchFamily="18" charset="0"/>
                <a:ea typeface="Cambria" panose="02040503050406030204" pitchFamily="18" charset="0"/>
                <a:cs typeface="Arial"/>
              </a:rPr>
              <a:t>It is because method overloading is not associated with return types.</a:t>
            </a:r>
            <a:endParaRPr lang="en-IN" sz="1800" b="1" dirty="0">
              <a:solidFill>
                <a:schemeClr val="bg1"/>
              </a:solidFill>
              <a:latin typeface="Cambria" panose="02040503050406030204" pitchFamily="18" charset="0"/>
              <a:ea typeface="Cambria" panose="02040503050406030204" pitchFamily="18" charset="0"/>
              <a:cs typeface="Arial"/>
            </a:endParaRPr>
          </a:p>
        </p:txBody>
      </p:sp>
      <p:pic>
        <p:nvPicPr>
          <p:cNvPr id="8" name="Picture 7">
            <a:extLst>
              <a:ext uri="{FF2B5EF4-FFF2-40B4-BE49-F238E27FC236}">
                <a16:creationId xmlns:a16="http://schemas.microsoft.com/office/drawing/2014/main" id="{10C5478A-92D4-E0C1-3114-5DC26CA557CC}"/>
              </a:ext>
            </a:extLst>
          </p:cNvPr>
          <p:cNvPicPr>
            <a:picLocks noChangeAspect="1"/>
          </p:cNvPicPr>
          <p:nvPr/>
        </p:nvPicPr>
        <p:blipFill>
          <a:blip r:embed="rId2"/>
          <a:stretch>
            <a:fillRect/>
          </a:stretch>
        </p:blipFill>
        <p:spPr>
          <a:xfrm>
            <a:off x="1268359" y="3258684"/>
            <a:ext cx="5329085" cy="1750316"/>
          </a:xfrm>
          <a:prstGeom prst="rect">
            <a:avLst/>
          </a:prstGeom>
        </p:spPr>
      </p:pic>
    </p:spTree>
    <p:extLst>
      <p:ext uri="{BB962C8B-B14F-4D97-AF65-F5344CB8AC3E}">
        <p14:creationId xmlns:p14="http://schemas.microsoft.com/office/powerpoint/2010/main" val="330783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Method Overloading</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b="1" dirty="0"/>
              <a:t>Method Overloading can be done by changing: </a:t>
            </a:r>
          </a:p>
          <a:p>
            <a:pPr marL="1257300" lvl="4" indent="-342900" fontAlgn="base">
              <a:lnSpc>
                <a:spcPct val="150000"/>
              </a:lnSpc>
              <a:spcAft>
                <a:spcPct val="0"/>
              </a:spcAft>
              <a:buSzPct val="85000"/>
              <a:buFont typeface="Arial" panose="020B0604020202020204" pitchFamily="34" charset="0"/>
              <a:buChar char="•"/>
              <a:defRPr/>
            </a:pPr>
            <a:r>
              <a:rPr lang="en-US" sz="2400" dirty="0"/>
              <a:t>The number of parameters in two methods.</a:t>
            </a:r>
          </a:p>
          <a:p>
            <a:pPr marL="1257300" lvl="4" indent="-342900" fontAlgn="base">
              <a:lnSpc>
                <a:spcPct val="150000"/>
              </a:lnSpc>
              <a:spcAft>
                <a:spcPct val="0"/>
              </a:spcAft>
              <a:buSzPct val="85000"/>
              <a:buFont typeface="Arial" panose="020B0604020202020204" pitchFamily="34" charset="0"/>
              <a:buChar char="•"/>
              <a:defRPr/>
            </a:pPr>
            <a:r>
              <a:rPr lang="en-US" sz="2400" dirty="0"/>
              <a:t>The data types of the parameters of methods.</a:t>
            </a:r>
          </a:p>
          <a:p>
            <a:pPr marL="1257300" lvl="4" indent="-342900" fontAlgn="base">
              <a:lnSpc>
                <a:spcPct val="150000"/>
              </a:lnSpc>
              <a:spcAft>
                <a:spcPct val="0"/>
              </a:spcAft>
              <a:buSzPct val="85000"/>
              <a:buFont typeface="Arial" panose="020B0604020202020204" pitchFamily="34" charset="0"/>
              <a:buChar char="•"/>
              <a:defRPr/>
            </a:pPr>
            <a:r>
              <a:rPr lang="en-US" sz="2400" dirty="0"/>
              <a:t>The Order of the parameters of methods.</a:t>
            </a:r>
          </a:p>
          <a:p>
            <a:pPr marL="1257300" lvl="4" indent="-342900" fontAlgn="base">
              <a:lnSpc>
                <a:spcPct val="150000"/>
              </a:lnSpc>
              <a:spcAft>
                <a:spcPct val="0"/>
              </a:spcAft>
              <a:buSzPct val="85000"/>
              <a:buFont typeface="Arial" panose="020B0604020202020204" pitchFamily="34" charset="0"/>
              <a:buChar char="•"/>
              <a:defRPr/>
            </a:pP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87</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746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BDA05129-1D86-40FB-529C-2EE3F4A44505}"/>
              </a:ext>
            </a:extLst>
          </p:cNvPr>
          <p:cNvPicPr>
            <a:picLocks noGrp="1" noChangeAspect="1"/>
          </p:cNvPicPr>
          <p:nvPr>
            <p:ph type="pic" sz="quarter" idx="13"/>
          </p:nvPr>
        </p:nvPicPr>
        <p:blipFill>
          <a:blip r:embed="rId2"/>
          <a:srcRect t="32106" b="32106"/>
          <a:stretch>
            <a:fillRect/>
          </a:stretch>
        </p:blipFill>
        <p:spPr>
          <a:xfrm>
            <a:off x="0" y="4508500"/>
            <a:ext cx="12192000" cy="2454275"/>
          </a:xfrm>
          <a:solidFill>
            <a:schemeClr val="accent5">
              <a:lumMod val="75000"/>
            </a:schemeClr>
          </a:solidFill>
        </p:spPr>
      </p:pic>
      <p:sp>
        <p:nvSpPr>
          <p:cNvPr id="10" name="Title 1">
            <a:extLst>
              <a:ext uri="{FF2B5EF4-FFF2-40B4-BE49-F238E27FC236}">
                <a16:creationId xmlns:a16="http://schemas.microsoft.com/office/drawing/2014/main" id="{CE105937-142A-3FE6-AE23-CB61A3AFB4D0}"/>
              </a:ext>
            </a:extLst>
          </p:cNvPr>
          <p:cNvSpPr>
            <a:spLocks noGrp="1"/>
          </p:cNvSpPr>
          <p:nvPr>
            <p:ph type="title"/>
          </p:nvPr>
        </p:nvSpPr>
        <p:spPr>
          <a:xfrm>
            <a:off x="657532" y="449826"/>
            <a:ext cx="10876935" cy="1325563"/>
          </a:xfrm>
          <a:solidFill>
            <a:schemeClr val="tx2">
              <a:lumMod val="10000"/>
              <a:lumOff val="90000"/>
            </a:schemeClr>
          </a:solidFill>
          <a:ln>
            <a:noFill/>
          </a:ln>
        </p:spPr>
        <p:txBody>
          <a:bodyPr/>
          <a:lstStyle/>
          <a:p>
            <a:pPr>
              <a:lnSpc>
                <a:spcPct val="100000"/>
              </a:lnSpc>
            </a:pPr>
            <a:r>
              <a:rPr lang="en-US" sz="3600" b="1" dirty="0">
                <a:solidFill>
                  <a:srgbClr val="120E23"/>
                </a:solidFill>
                <a:latin typeface="Cambria" panose="02040503050406030204" pitchFamily="18" charset="0"/>
                <a:ea typeface="Cambria" panose="02040503050406030204" pitchFamily="18" charset="0"/>
              </a:rPr>
              <a:t>What Happens when method signature is same and the return type is different?</a:t>
            </a:r>
            <a:endParaRPr lang="en-IN" sz="3600" b="1" dirty="0">
              <a:solidFill>
                <a:srgbClr val="120E23"/>
              </a:solidFill>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E38109A1-656D-FD6B-470A-7D425D682495}"/>
              </a:ext>
            </a:extLst>
          </p:cNvPr>
          <p:cNvSpPr txBox="1"/>
          <p:nvPr/>
        </p:nvSpPr>
        <p:spPr>
          <a:xfrm>
            <a:off x="657532" y="2036612"/>
            <a:ext cx="10876935" cy="2060885"/>
          </a:xfrm>
          <a:prstGeom prst="rect">
            <a:avLst/>
          </a:prstGeom>
          <a:noFill/>
        </p:spPr>
        <p:txBody>
          <a:bodyPr wrap="square">
            <a:spAutoFit/>
          </a:bodyPr>
          <a:lstStyle/>
          <a:p>
            <a:pPr algn="ctr">
              <a:lnSpc>
                <a:spcPct val="150000"/>
              </a:lnSpc>
            </a:pPr>
            <a:r>
              <a:rPr lang="en-US" sz="2200" b="1" dirty="0">
                <a:solidFill>
                  <a:schemeClr val="tx2">
                    <a:lumMod val="90000"/>
                    <a:lumOff val="10000"/>
                  </a:schemeClr>
                </a:solidFill>
                <a:latin typeface="Cambria" panose="02040503050406030204" pitchFamily="18" charset="0"/>
                <a:ea typeface="Cambria" panose="02040503050406030204" pitchFamily="18" charset="0"/>
              </a:rPr>
              <a:t>The compiler will give error as the return value alone is not sufficient for the compiler to figure out which function it has to call. Only if both methods have different parameter types (so, they have the different signature), then Method overloading is possible.</a:t>
            </a:r>
            <a:endParaRPr lang="en-IN" sz="2200" b="1" dirty="0">
              <a:solidFill>
                <a:schemeClr val="tx2">
                  <a:lumMod val="90000"/>
                  <a:lumOff val="1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6031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Inheritance </a:t>
            </a:r>
            <a:endParaRPr lang="en-IN" sz="6600" dirty="0"/>
          </a:p>
        </p:txBody>
      </p:sp>
    </p:spTree>
    <p:extLst>
      <p:ext uri="{BB962C8B-B14F-4D97-AF65-F5344CB8AC3E}">
        <p14:creationId xmlns:p14="http://schemas.microsoft.com/office/powerpoint/2010/main" val="8857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b="1" dirty="0">
                <a:solidFill>
                  <a:srgbClr val="120E23"/>
                </a:solidFill>
                <a:latin typeface="Cambria" panose="02040503050406030204" pitchFamily="18" charset="0"/>
                <a:ea typeface="Cambria" panose="02040503050406030204" pitchFamily="18" charset="0"/>
                <a:cs typeface="NIBWCM+PSTTCommons-Bold"/>
              </a:rPr>
              <a:t>C# Code Execution: .NET Core</a:t>
            </a:r>
            <a:endParaRPr lang="en-IN" sz="48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3" name="Picture 2">
            <a:extLst>
              <a:ext uri="{FF2B5EF4-FFF2-40B4-BE49-F238E27FC236}">
                <a16:creationId xmlns:a16="http://schemas.microsoft.com/office/drawing/2014/main" id="{7AFD388D-8EF1-D4E3-600F-4BF07914CA3A}"/>
              </a:ext>
            </a:extLst>
          </p:cNvPr>
          <p:cNvPicPr>
            <a:picLocks noChangeAspect="1"/>
          </p:cNvPicPr>
          <p:nvPr/>
        </p:nvPicPr>
        <p:blipFill>
          <a:blip r:embed="rId2"/>
          <a:stretch>
            <a:fillRect/>
          </a:stretch>
        </p:blipFill>
        <p:spPr>
          <a:xfrm>
            <a:off x="1711361" y="2026619"/>
            <a:ext cx="8612510" cy="3886000"/>
          </a:xfrm>
          <a:prstGeom prst="rect">
            <a:avLst/>
          </a:prstGeom>
        </p:spPr>
      </p:pic>
    </p:spTree>
    <p:extLst>
      <p:ext uri="{BB962C8B-B14F-4D97-AF65-F5344CB8AC3E}">
        <p14:creationId xmlns:p14="http://schemas.microsoft.com/office/powerpoint/2010/main" val="34730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Inheritance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In C#, it is possible to inherit fields and methods from one class to another.</a:t>
            </a:r>
          </a:p>
          <a:p>
            <a:pPr marL="541338" lvl="2" indent="-541338" fontAlgn="base">
              <a:lnSpc>
                <a:spcPct val="150000"/>
              </a:lnSpc>
              <a:spcAft>
                <a:spcPct val="0"/>
              </a:spcAft>
              <a:buSzPct val="85000"/>
              <a:defRPr/>
            </a:pPr>
            <a:r>
              <a:rPr lang="en-US" sz="2400" dirty="0"/>
              <a:t>Allows us to define a new class based on an existing class.</a:t>
            </a:r>
          </a:p>
          <a:p>
            <a:pPr marL="541338" lvl="2" indent="-541338" fontAlgn="base">
              <a:lnSpc>
                <a:spcPct val="150000"/>
              </a:lnSpc>
              <a:spcAft>
                <a:spcPct val="0"/>
              </a:spcAft>
              <a:buSzPct val="85000"/>
              <a:defRPr/>
            </a:pPr>
            <a:r>
              <a:rPr lang="en-US" sz="2400" dirty="0"/>
              <a:t>The new class inherits the properties and methods of the existing class.</a:t>
            </a:r>
          </a:p>
          <a:p>
            <a:pPr marL="541338" lvl="2" indent="-541338" fontAlgn="base">
              <a:lnSpc>
                <a:spcPct val="150000"/>
              </a:lnSpc>
              <a:spcAft>
                <a:spcPct val="0"/>
              </a:spcAft>
              <a:buSzPct val="85000"/>
              <a:defRPr/>
            </a:pPr>
            <a:r>
              <a:rPr lang="en-US" sz="2400" dirty="0"/>
              <a:t>Can also add new properties and methods of its own.</a:t>
            </a:r>
          </a:p>
          <a:p>
            <a:pPr marL="541338" lvl="2" indent="-541338" fontAlgn="base">
              <a:lnSpc>
                <a:spcPct val="150000"/>
              </a:lnSpc>
              <a:spcAft>
                <a:spcPct val="0"/>
              </a:spcAft>
              <a:buSzPct val="85000"/>
              <a:defRPr/>
            </a:pPr>
            <a:r>
              <a:rPr lang="fr-FR" sz="2400" dirty="0"/>
              <a:t>Promotes code reuse, simplifies code, and improves code Organizations.</a:t>
            </a:r>
            <a:endParaRPr lang="en-US" sz="2400" dirty="0"/>
          </a:p>
          <a:p>
            <a:pPr marL="541338" indent="-541338" fontAlgn="base">
              <a:lnSpc>
                <a:spcPct val="150000"/>
              </a:lnSpc>
              <a:spcAft>
                <a:spcPct val="0"/>
              </a:spcAft>
              <a:buSzPct val="85000"/>
              <a:defRPr/>
            </a:pPr>
            <a:endParaRPr lang="en-US" sz="2400" dirty="0"/>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90</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823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Inheritance </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91</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E49BAB1C-D4A8-19A7-0600-9470F44BAB54}"/>
              </a:ext>
            </a:extLst>
          </p:cNvPr>
          <p:cNvGrpSpPr/>
          <p:nvPr/>
        </p:nvGrpSpPr>
        <p:grpSpPr>
          <a:xfrm>
            <a:off x="928036" y="1981489"/>
            <a:ext cx="10264588" cy="3976860"/>
            <a:chOff x="370111" y="1555516"/>
            <a:chExt cx="11349049" cy="4426200"/>
          </a:xfrm>
        </p:grpSpPr>
        <p:sp>
          <p:nvSpPr>
            <p:cNvPr id="9" name="Rectangle 8">
              <a:extLst>
                <a:ext uri="{FF2B5EF4-FFF2-40B4-BE49-F238E27FC236}">
                  <a16:creationId xmlns:a16="http://schemas.microsoft.com/office/drawing/2014/main" id="{5254B968-5C74-FFEF-DE54-B3B7ACDED62B}"/>
                </a:ext>
              </a:extLst>
            </p:cNvPr>
            <p:cNvSpPr/>
            <p:nvPr/>
          </p:nvSpPr>
          <p:spPr>
            <a:xfrm>
              <a:off x="5104166" y="1555516"/>
              <a:ext cx="1983667" cy="779708"/>
            </a:xfrm>
            <a:prstGeom prst="rect">
              <a:avLst/>
            </a:prstGeom>
            <a:solidFill>
              <a:schemeClr val="accent5">
                <a:lumMod val="75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Cambria" panose="02040503050406030204" pitchFamily="18" charset="0"/>
                  <a:ea typeface="Cambria" panose="02040503050406030204" pitchFamily="18" charset="0"/>
                  <a:cs typeface="Lato" panose="020B0604020202020204" charset="0"/>
                </a:rPr>
                <a:t>Vehicle</a:t>
              </a:r>
              <a:endParaRPr lang="en-IN" sz="2400" b="1">
                <a:latin typeface="Cambria" panose="02040503050406030204" pitchFamily="18" charset="0"/>
                <a:ea typeface="Cambria" panose="02040503050406030204" pitchFamily="18" charset="0"/>
                <a:cs typeface="Lato" panose="020B0604020202020204" charset="0"/>
              </a:endParaRPr>
            </a:p>
          </p:txBody>
        </p:sp>
        <p:sp>
          <p:nvSpPr>
            <p:cNvPr id="10" name="Rectangle 9">
              <a:extLst>
                <a:ext uri="{FF2B5EF4-FFF2-40B4-BE49-F238E27FC236}">
                  <a16:creationId xmlns:a16="http://schemas.microsoft.com/office/drawing/2014/main" id="{C3A43F9A-7C35-38B3-FAE8-B40B3E69F060}"/>
                </a:ext>
              </a:extLst>
            </p:cNvPr>
            <p:cNvSpPr/>
            <p:nvPr/>
          </p:nvSpPr>
          <p:spPr>
            <a:xfrm>
              <a:off x="9583129" y="3124017"/>
              <a:ext cx="1782863" cy="588446"/>
            </a:xfrm>
            <a:prstGeom prst="rect">
              <a:avLst/>
            </a:prstGeom>
            <a:solidFill>
              <a:schemeClr val="accent6"/>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Cambria" panose="02040503050406030204" pitchFamily="18" charset="0"/>
                  <a:ea typeface="Cambria" panose="02040503050406030204" pitchFamily="18" charset="0"/>
                </a:rPr>
                <a:t>Trucks</a:t>
              </a:r>
              <a:endParaRPr lang="en-IN" sz="2400" b="1">
                <a:latin typeface="Cambria" panose="02040503050406030204" pitchFamily="18" charset="0"/>
                <a:ea typeface="Cambria" panose="02040503050406030204" pitchFamily="18" charset="0"/>
              </a:endParaRPr>
            </a:p>
          </p:txBody>
        </p:sp>
        <p:sp>
          <p:nvSpPr>
            <p:cNvPr id="11" name="Rectangle 10">
              <a:extLst>
                <a:ext uri="{FF2B5EF4-FFF2-40B4-BE49-F238E27FC236}">
                  <a16:creationId xmlns:a16="http://schemas.microsoft.com/office/drawing/2014/main" id="{EAA52E84-AF25-3068-59F9-D9926DEE3EF7}"/>
                </a:ext>
              </a:extLst>
            </p:cNvPr>
            <p:cNvSpPr/>
            <p:nvPr/>
          </p:nvSpPr>
          <p:spPr>
            <a:xfrm>
              <a:off x="6757195" y="3145530"/>
              <a:ext cx="1782863" cy="588446"/>
            </a:xfrm>
            <a:prstGeom prst="rect">
              <a:avLst/>
            </a:prstGeom>
            <a:solidFill>
              <a:schemeClr val="accent6"/>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Cambria" panose="02040503050406030204" pitchFamily="18" charset="0"/>
                  <a:ea typeface="Cambria" panose="02040503050406030204" pitchFamily="18" charset="0"/>
                </a:rPr>
                <a:t>Buses</a:t>
              </a:r>
              <a:endParaRPr lang="en-IN" sz="2400" b="1">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4C99D7EF-128F-0A9C-82FA-60B00586DAB0}"/>
                </a:ext>
              </a:extLst>
            </p:cNvPr>
            <p:cNvSpPr/>
            <p:nvPr/>
          </p:nvSpPr>
          <p:spPr>
            <a:xfrm>
              <a:off x="3852725" y="3124017"/>
              <a:ext cx="1782863" cy="588446"/>
            </a:xfrm>
            <a:prstGeom prst="rect">
              <a:avLst/>
            </a:prstGeom>
            <a:solidFill>
              <a:schemeClr val="accent6"/>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Cambria" panose="02040503050406030204" pitchFamily="18" charset="0"/>
                  <a:ea typeface="Cambria" panose="02040503050406030204" pitchFamily="18" charset="0"/>
                </a:rPr>
                <a:t>Cars</a:t>
              </a:r>
              <a:endParaRPr lang="en-IN" sz="2400" b="1">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32D5869A-A221-5BE0-565A-9439B01C40C8}"/>
                </a:ext>
              </a:extLst>
            </p:cNvPr>
            <p:cNvSpPr/>
            <p:nvPr/>
          </p:nvSpPr>
          <p:spPr>
            <a:xfrm>
              <a:off x="1099056" y="3124017"/>
              <a:ext cx="1630463" cy="598279"/>
            </a:xfrm>
            <a:prstGeom prst="rect">
              <a:avLst/>
            </a:prstGeom>
            <a:solidFill>
              <a:schemeClr val="accent6"/>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Cambria" panose="02040503050406030204" pitchFamily="18" charset="0"/>
                  <a:ea typeface="Cambria" panose="02040503050406030204" pitchFamily="18" charset="0"/>
                  <a:cs typeface="Lato" panose="020B0604020202020204" charset="0"/>
                </a:rPr>
                <a:t>Bikes</a:t>
              </a:r>
              <a:endParaRPr lang="en-IN" sz="2400" b="1">
                <a:latin typeface="Cambria" panose="02040503050406030204" pitchFamily="18" charset="0"/>
                <a:ea typeface="Cambria" panose="02040503050406030204" pitchFamily="18" charset="0"/>
                <a:cs typeface="Lato" panose="020B0604020202020204" charset="0"/>
              </a:endParaRPr>
            </a:p>
          </p:txBody>
        </p:sp>
        <p:pic>
          <p:nvPicPr>
            <p:cNvPr id="14" name="Picture 2" descr="Scooter cartoon Royalty Free Vector Image - VectorStock">
              <a:extLst>
                <a:ext uri="{FF2B5EF4-FFF2-40B4-BE49-F238E27FC236}">
                  <a16:creationId xmlns:a16="http://schemas.microsoft.com/office/drawing/2014/main" id="{86C1292F-C734-E891-8116-D79B242DBF7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85" t="16507" r="3143" b="23705"/>
            <a:stretch/>
          </p:blipFill>
          <p:spPr bwMode="auto">
            <a:xfrm>
              <a:off x="370111" y="4918016"/>
              <a:ext cx="1270003" cy="9942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icycle cartoon Images, Stock Photos &amp;amp; Vectors | Shutterstock">
              <a:extLst>
                <a:ext uri="{FF2B5EF4-FFF2-40B4-BE49-F238E27FC236}">
                  <a16:creationId xmlns:a16="http://schemas.microsoft.com/office/drawing/2014/main" id="{590E9795-9D34-84C9-64F4-2D761291403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511"/>
            <a:stretch/>
          </p:blipFill>
          <p:spPr bwMode="auto">
            <a:xfrm>
              <a:off x="1914287" y="5172018"/>
              <a:ext cx="1392199" cy="78995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artoon bus Images, Stock Photos &amp;amp; Vectors | Shutterstock">
              <a:extLst>
                <a:ext uri="{FF2B5EF4-FFF2-40B4-BE49-F238E27FC236}">
                  <a16:creationId xmlns:a16="http://schemas.microsoft.com/office/drawing/2014/main" id="{9043F605-5A4A-F327-FCE0-DE59A645A7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94" t="10136" r="6133" b="16939"/>
            <a:stretch/>
          </p:blipFill>
          <p:spPr bwMode="auto">
            <a:xfrm>
              <a:off x="6909997" y="5018658"/>
              <a:ext cx="1631661" cy="96305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artoon Flat Isolated Red Truck Car Animation With Man Character Driver  Stock Video - Download Video Clip Now - iStock">
              <a:extLst>
                <a:ext uri="{FF2B5EF4-FFF2-40B4-BE49-F238E27FC236}">
                  <a16:creationId xmlns:a16="http://schemas.microsoft.com/office/drawing/2014/main" id="{B7F40273-714C-7D9E-55BE-3AEFA4C4464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619" t="5027" r="12361" b="9893"/>
            <a:stretch/>
          </p:blipFill>
          <p:spPr bwMode="auto">
            <a:xfrm>
              <a:off x="9229959" y="4993491"/>
              <a:ext cx="2489201" cy="9630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Cartoon Isolated Yellow Car Flat Animation Side View Stock Video - Download  Video Clip Now - iStock">
              <a:extLst>
                <a:ext uri="{FF2B5EF4-FFF2-40B4-BE49-F238E27FC236}">
                  <a16:creationId xmlns:a16="http://schemas.microsoft.com/office/drawing/2014/main" id="{BD16B178-F180-9A6A-478B-0D750E22F7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737" t="21948" r="11175"/>
            <a:stretch/>
          </p:blipFill>
          <p:spPr bwMode="auto">
            <a:xfrm>
              <a:off x="3578956" y="5241486"/>
              <a:ext cx="1392199" cy="74023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Free Car Gifs - Animated Car Clipart - Classic and Modern">
              <a:extLst>
                <a:ext uri="{FF2B5EF4-FFF2-40B4-BE49-F238E27FC236}">
                  <a16:creationId xmlns:a16="http://schemas.microsoft.com/office/drawing/2014/main" id="{B7AACA8A-2A28-33AB-536A-62671AFAD14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898" t="5042" b="8964"/>
            <a:stretch/>
          </p:blipFill>
          <p:spPr bwMode="auto">
            <a:xfrm>
              <a:off x="5165825" y="5182269"/>
              <a:ext cx="1392200" cy="77970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DDD48B16-B27A-1345-6A75-D4BB7672DBA9}"/>
                </a:ext>
              </a:extLst>
            </p:cNvPr>
            <p:cNvCxnSpPr>
              <a:cxnSpLocks/>
              <a:stCxn id="9" idx="1"/>
            </p:cNvCxnSpPr>
            <p:nvPr/>
          </p:nvCxnSpPr>
          <p:spPr>
            <a:xfrm flipH="1">
              <a:off x="1914288" y="1945370"/>
              <a:ext cx="3189878" cy="17613"/>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CB5143D-50BE-09BD-1852-91110F56A0AF}"/>
                </a:ext>
              </a:extLst>
            </p:cNvPr>
            <p:cNvCxnSpPr>
              <a:cxnSpLocks/>
              <a:stCxn id="9" idx="3"/>
            </p:cNvCxnSpPr>
            <p:nvPr/>
          </p:nvCxnSpPr>
          <p:spPr>
            <a:xfrm>
              <a:off x="7087833" y="1945370"/>
              <a:ext cx="3348843" cy="17611"/>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59201B-6A5C-9750-5EDA-A943CF3B0DBB}"/>
                </a:ext>
              </a:extLst>
            </p:cNvPr>
            <p:cNvCxnSpPr>
              <a:cxnSpLocks/>
              <a:endCxn id="13" idx="0"/>
            </p:cNvCxnSpPr>
            <p:nvPr/>
          </p:nvCxnSpPr>
          <p:spPr>
            <a:xfrm>
              <a:off x="1914288" y="1962982"/>
              <a:ext cx="0" cy="1161035"/>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B8B46B2-E08E-D2E0-7755-D1B339C356FB}"/>
                </a:ext>
              </a:extLst>
            </p:cNvPr>
            <p:cNvCxnSpPr>
              <a:cxnSpLocks/>
            </p:cNvCxnSpPr>
            <p:nvPr/>
          </p:nvCxnSpPr>
          <p:spPr>
            <a:xfrm>
              <a:off x="10436676" y="1962980"/>
              <a:ext cx="0" cy="1161035"/>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0373BE6-6DDB-B61E-7358-C32916B21A9C}"/>
                </a:ext>
              </a:extLst>
            </p:cNvPr>
            <p:cNvCxnSpPr>
              <a:cxnSpLocks/>
            </p:cNvCxnSpPr>
            <p:nvPr/>
          </p:nvCxnSpPr>
          <p:spPr>
            <a:xfrm>
              <a:off x="7647028" y="1962980"/>
              <a:ext cx="1599" cy="1171793"/>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90665A4-0197-F78F-E2B9-5A517D695E21}"/>
                </a:ext>
              </a:extLst>
            </p:cNvPr>
            <p:cNvCxnSpPr>
              <a:cxnSpLocks/>
            </p:cNvCxnSpPr>
            <p:nvPr/>
          </p:nvCxnSpPr>
          <p:spPr>
            <a:xfrm>
              <a:off x="4749815" y="1962981"/>
              <a:ext cx="0" cy="1161035"/>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6B21101-978F-69E5-1D67-E510D0DC45A4}"/>
                </a:ext>
              </a:extLst>
            </p:cNvPr>
            <p:cNvCxnSpPr>
              <a:cxnSpLocks/>
              <a:stCxn id="13" idx="2"/>
            </p:cNvCxnSpPr>
            <p:nvPr/>
          </p:nvCxnSpPr>
          <p:spPr>
            <a:xfrm>
              <a:off x="1914288" y="3722296"/>
              <a:ext cx="0" cy="501361"/>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FC42266-6F30-E0E5-DE70-18DC1D3692B5}"/>
                </a:ext>
              </a:extLst>
            </p:cNvPr>
            <p:cNvCxnSpPr>
              <a:cxnSpLocks/>
            </p:cNvCxnSpPr>
            <p:nvPr/>
          </p:nvCxnSpPr>
          <p:spPr>
            <a:xfrm flipH="1">
              <a:off x="4740958" y="3713257"/>
              <a:ext cx="12723" cy="528292"/>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16170D2-670C-D1DA-795F-92F583F320DA}"/>
                </a:ext>
              </a:extLst>
            </p:cNvPr>
            <p:cNvCxnSpPr/>
            <p:nvPr/>
          </p:nvCxnSpPr>
          <p:spPr>
            <a:xfrm>
              <a:off x="1099056" y="4214618"/>
              <a:ext cx="1511330" cy="0"/>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0885ADD-96FF-7FD4-CC96-748028C453BB}"/>
                </a:ext>
              </a:extLst>
            </p:cNvPr>
            <p:cNvCxnSpPr>
              <a:cxnSpLocks/>
            </p:cNvCxnSpPr>
            <p:nvPr/>
          </p:nvCxnSpPr>
          <p:spPr>
            <a:xfrm>
              <a:off x="3998014" y="4241549"/>
              <a:ext cx="1637574" cy="0"/>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E94B920-CFBF-AFFB-48AE-3689A49F9C0B}"/>
                </a:ext>
              </a:extLst>
            </p:cNvPr>
            <p:cNvCxnSpPr>
              <a:stCxn id="11" idx="2"/>
            </p:cNvCxnSpPr>
            <p:nvPr/>
          </p:nvCxnSpPr>
          <p:spPr>
            <a:xfrm flipH="1">
              <a:off x="7647028" y="3733976"/>
              <a:ext cx="1599" cy="1306195"/>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FC91808-F665-1FE5-A49F-5E6C4D650B1F}"/>
                </a:ext>
              </a:extLst>
            </p:cNvPr>
            <p:cNvCxnSpPr/>
            <p:nvPr/>
          </p:nvCxnSpPr>
          <p:spPr>
            <a:xfrm flipH="1">
              <a:off x="10428452" y="3687296"/>
              <a:ext cx="1599" cy="1306195"/>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AF091A5-1F0D-A625-15A0-186EC9E7A5A5}"/>
                </a:ext>
              </a:extLst>
            </p:cNvPr>
            <p:cNvCxnSpPr>
              <a:cxnSpLocks/>
            </p:cNvCxnSpPr>
            <p:nvPr/>
          </p:nvCxnSpPr>
          <p:spPr>
            <a:xfrm>
              <a:off x="1099056" y="4214618"/>
              <a:ext cx="0" cy="703398"/>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3237D62-3E0A-7EA0-913C-3AAA05CE76B6}"/>
                </a:ext>
              </a:extLst>
            </p:cNvPr>
            <p:cNvCxnSpPr>
              <a:cxnSpLocks/>
            </p:cNvCxnSpPr>
            <p:nvPr/>
          </p:nvCxnSpPr>
          <p:spPr>
            <a:xfrm>
              <a:off x="5635588" y="4241549"/>
              <a:ext cx="0" cy="703398"/>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AE267D0-2B61-49EB-3753-B261FB36701E}"/>
                </a:ext>
              </a:extLst>
            </p:cNvPr>
            <p:cNvCxnSpPr>
              <a:cxnSpLocks/>
            </p:cNvCxnSpPr>
            <p:nvPr/>
          </p:nvCxnSpPr>
          <p:spPr>
            <a:xfrm>
              <a:off x="4001241" y="4241549"/>
              <a:ext cx="0" cy="703398"/>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DA36687-FB67-0F07-E1BC-0D759845C28A}"/>
                </a:ext>
              </a:extLst>
            </p:cNvPr>
            <p:cNvCxnSpPr>
              <a:cxnSpLocks/>
            </p:cNvCxnSpPr>
            <p:nvPr/>
          </p:nvCxnSpPr>
          <p:spPr>
            <a:xfrm>
              <a:off x="2610386" y="4223657"/>
              <a:ext cx="0" cy="703398"/>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3040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Types of Inheritance </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92</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F68ADB5B-26DA-5B90-8FF5-B5F40C5A47BB}"/>
              </a:ext>
            </a:extLst>
          </p:cNvPr>
          <p:cNvGrpSpPr/>
          <p:nvPr/>
        </p:nvGrpSpPr>
        <p:grpSpPr>
          <a:xfrm>
            <a:off x="658778" y="1928156"/>
            <a:ext cx="3405416" cy="4090903"/>
            <a:chOff x="658778" y="1928156"/>
            <a:chExt cx="3405416" cy="4090903"/>
          </a:xfrm>
        </p:grpSpPr>
        <p:sp>
          <p:nvSpPr>
            <p:cNvPr id="4" name="Rectangle 3">
              <a:extLst>
                <a:ext uri="{FF2B5EF4-FFF2-40B4-BE49-F238E27FC236}">
                  <a16:creationId xmlns:a16="http://schemas.microsoft.com/office/drawing/2014/main" id="{9731E482-9E7C-C5FC-F897-2D85721D8F92}"/>
                </a:ext>
              </a:extLst>
            </p:cNvPr>
            <p:cNvSpPr/>
            <p:nvPr/>
          </p:nvSpPr>
          <p:spPr>
            <a:xfrm>
              <a:off x="1868028" y="3261278"/>
              <a:ext cx="930895" cy="583474"/>
            </a:xfrm>
            <a:prstGeom prst="rect">
              <a:avLst/>
            </a:prstGeom>
            <a:solidFill>
              <a:srgbClr val="5B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A</a:t>
              </a:r>
              <a:endParaRPr lang="en-IN" b="1" dirty="0">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40E67391-B1A6-3619-C734-7C116CDDF5A8}"/>
                </a:ext>
              </a:extLst>
            </p:cNvPr>
            <p:cNvSpPr/>
            <p:nvPr/>
          </p:nvSpPr>
          <p:spPr>
            <a:xfrm>
              <a:off x="658778" y="1928156"/>
              <a:ext cx="3349397" cy="4090903"/>
            </a:xfrm>
            <a:prstGeom prst="rect">
              <a:avLst/>
            </a:prstGeom>
            <a:noFill/>
            <a:ln>
              <a:solidFill>
                <a:srgbClr val="9DC3E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36" name="Rectangle 35">
              <a:extLst>
                <a:ext uri="{FF2B5EF4-FFF2-40B4-BE49-F238E27FC236}">
                  <a16:creationId xmlns:a16="http://schemas.microsoft.com/office/drawing/2014/main" id="{2677D72F-5F6F-7560-35D8-2F153A112296}"/>
                </a:ext>
              </a:extLst>
            </p:cNvPr>
            <p:cNvSpPr/>
            <p:nvPr/>
          </p:nvSpPr>
          <p:spPr>
            <a:xfrm>
              <a:off x="2685914" y="4700524"/>
              <a:ext cx="930895" cy="583474"/>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C</a:t>
              </a:r>
              <a:endParaRPr lang="en-IN" b="1" dirty="0">
                <a:latin typeface="Cambria" panose="02040503050406030204" pitchFamily="18" charset="0"/>
                <a:ea typeface="Cambria" panose="02040503050406030204" pitchFamily="18" charset="0"/>
              </a:endParaRPr>
            </a:p>
          </p:txBody>
        </p:sp>
        <p:sp>
          <p:nvSpPr>
            <p:cNvPr id="37" name="Rectangle 36">
              <a:extLst>
                <a:ext uri="{FF2B5EF4-FFF2-40B4-BE49-F238E27FC236}">
                  <a16:creationId xmlns:a16="http://schemas.microsoft.com/office/drawing/2014/main" id="{48DB3C25-4157-5F88-5F5A-FBD5FF18B79D}"/>
                </a:ext>
              </a:extLst>
            </p:cNvPr>
            <p:cNvSpPr/>
            <p:nvPr/>
          </p:nvSpPr>
          <p:spPr>
            <a:xfrm>
              <a:off x="937133" y="4701798"/>
              <a:ext cx="930895" cy="583474"/>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B</a:t>
              </a:r>
              <a:endParaRPr lang="en-IN" b="1" dirty="0">
                <a:latin typeface="Cambria" panose="02040503050406030204" pitchFamily="18" charset="0"/>
                <a:ea typeface="Cambria" panose="02040503050406030204" pitchFamily="18" charset="0"/>
              </a:endParaRPr>
            </a:p>
          </p:txBody>
        </p:sp>
        <p:cxnSp>
          <p:nvCxnSpPr>
            <p:cNvPr id="38" name="Straight Connector 37">
              <a:extLst>
                <a:ext uri="{FF2B5EF4-FFF2-40B4-BE49-F238E27FC236}">
                  <a16:creationId xmlns:a16="http://schemas.microsoft.com/office/drawing/2014/main" id="{B0D9AD2B-FDE4-BC2C-B599-AC2B63B1291E}"/>
                </a:ext>
              </a:extLst>
            </p:cNvPr>
            <p:cNvCxnSpPr>
              <a:cxnSpLocks/>
            </p:cNvCxnSpPr>
            <p:nvPr/>
          </p:nvCxnSpPr>
          <p:spPr>
            <a:xfrm>
              <a:off x="1402581" y="4269973"/>
              <a:ext cx="1731144" cy="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8EB5980-E6CD-4068-D38C-F0BA5BD0A8AF}"/>
                </a:ext>
              </a:extLst>
            </p:cNvPr>
            <p:cNvCxnSpPr>
              <a:cxnSpLocks/>
              <a:endCxn id="37" idx="0"/>
            </p:cNvCxnSpPr>
            <p:nvPr/>
          </p:nvCxnSpPr>
          <p:spPr>
            <a:xfrm>
              <a:off x="1402581" y="4269973"/>
              <a:ext cx="0" cy="43182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64B1C34-D3B9-5E93-9190-05569D3C0A5C}"/>
                </a:ext>
              </a:extLst>
            </p:cNvPr>
            <p:cNvCxnSpPr>
              <a:cxnSpLocks/>
            </p:cNvCxnSpPr>
            <p:nvPr/>
          </p:nvCxnSpPr>
          <p:spPr>
            <a:xfrm>
              <a:off x="3133725" y="4269973"/>
              <a:ext cx="0" cy="431825"/>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769B0DE-B778-C8A0-2192-EE5CDADD5800}"/>
                </a:ext>
              </a:extLst>
            </p:cNvPr>
            <p:cNvCxnSpPr>
              <a:cxnSpLocks/>
            </p:cNvCxnSpPr>
            <p:nvPr/>
          </p:nvCxnSpPr>
          <p:spPr>
            <a:xfrm>
              <a:off x="2343150" y="3867150"/>
              <a:ext cx="0" cy="40282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E191B859-9B50-D268-6E35-99B41A6A4126}"/>
                </a:ext>
              </a:extLst>
            </p:cNvPr>
            <p:cNvSpPr/>
            <p:nvPr/>
          </p:nvSpPr>
          <p:spPr>
            <a:xfrm>
              <a:off x="1179531" y="2152859"/>
              <a:ext cx="2327237" cy="58347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mbria" panose="02040503050406030204" pitchFamily="18" charset="0"/>
                  <a:ea typeface="Cambria" panose="02040503050406030204" pitchFamily="18" charset="0"/>
                  <a:cs typeface="Calibri" panose="020F0502020204030204" pitchFamily="34" charset="0"/>
                </a:rPr>
                <a:t>Hierarchical  Inheritance</a:t>
              </a:r>
              <a:endParaRPr lang="en-IN" sz="1800" b="1" dirty="0">
                <a:latin typeface="Cambria" panose="02040503050406030204" pitchFamily="18" charset="0"/>
                <a:ea typeface="Cambria" panose="02040503050406030204" pitchFamily="18" charset="0"/>
                <a:cs typeface="Calibri" panose="020F0502020204030204" pitchFamily="34" charset="0"/>
              </a:endParaRPr>
            </a:p>
          </p:txBody>
        </p:sp>
        <p:sp>
          <p:nvSpPr>
            <p:cNvPr id="43" name="TextBox 42">
              <a:extLst>
                <a:ext uri="{FF2B5EF4-FFF2-40B4-BE49-F238E27FC236}">
                  <a16:creationId xmlns:a16="http://schemas.microsoft.com/office/drawing/2014/main" id="{069ED414-9785-C335-27E5-E2CE47AD4185}"/>
                </a:ext>
              </a:extLst>
            </p:cNvPr>
            <p:cNvSpPr txBox="1"/>
            <p:nvPr/>
          </p:nvSpPr>
          <p:spPr>
            <a:xfrm>
              <a:off x="2767884" y="3375313"/>
              <a:ext cx="115608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Base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sp>
          <p:nvSpPr>
            <p:cNvPr id="44" name="TextBox 43">
              <a:extLst>
                <a:ext uri="{FF2B5EF4-FFF2-40B4-BE49-F238E27FC236}">
                  <a16:creationId xmlns:a16="http://schemas.microsoft.com/office/drawing/2014/main" id="{07FF283A-FED8-2E3B-6AF2-120B3D8044A1}"/>
                </a:ext>
              </a:extLst>
            </p:cNvPr>
            <p:cNvSpPr txBox="1"/>
            <p:nvPr/>
          </p:nvSpPr>
          <p:spPr>
            <a:xfrm>
              <a:off x="2614758" y="5325486"/>
              <a:ext cx="144943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Derived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sp>
          <p:nvSpPr>
            <p:cNvPr id="45" name="TextBox 44">
              <a:extLst>
                <a:ext uri="{FF2B5EF4-FFF2-40B4-BE49-F238E27FC236}">
                  <a16:creationId xmlns:a16="http://schemas.microsoft.com/office/drawing/2014/main" id="{59FDB9E5-5737-9340-22E2-28CF5361CC9C}"/>
                </a:ext>
              </a:extLst>
            </p:cNvPr>
            <p:cNvSpPr txBox="1"/>
            <p:nvPr/>
          </p:nvSpPr>
          <p:spPr>
            <a:xfrm>
              <a:off x="741982" y="5309325"/>
              <a:ext cx="144943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Derived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sp>
          <p:nvSpPr>
            <p:cNvPr id="46" name="TextBox 45">
              <a:extLst>
                <a:ext uri="{FF2B5EF4-FFF2-40B4-BE49-F238E27FC236}">
                  <a16:creationId xmlns:a16="http://schemas.microsoft.com/office/drawing/2014/main" id="{BE31A658-430A-595F-0742-3B063554CBF4}"/>
                </a:ext>
              </a:extLst>
            </p:cNvPr>
            <p:cNvSpPr txBox="1"/>
            <p:nvPr/>
          </p:nvSpPr>
          <p:spPr>
            <a:xfrm>
              <a:off x="2362199" y="3886379"/>
              <a:ext cx="869149"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cs typeface="Calibri" panose="020F0502020204030204" pitchFamily="34" charset="0"/>
                </a:rPr>
                <a:t>inherits</a:t>
              </a:r>
              <a:endParaRPr lang="en-IN" dirty="0">
                <a:latin typeface="Cambria" panose="02040503050406030204" pitchFamily="18" charset="0"/>
                <a:ea typeface="Cambria" panose="02040503050406030204" pitchFamily="18" charset="0"/>
                <a:cs typeface="Calibri" panose="020F0502020204030204" pitchFamily="34" charset="0"/>
              </a:endParaRPr>
            </a:p>
          </p:txBody>
        </p:sp>
      </p:grpSp>
      <p:grpSp>
        <p:nvGrpSpPr>
          <p:cNvPr id="47" name="Group 46">
            <a:extLst>
              <a:ext uri="{FF2B5EF4-FFF2-40B4-BE49-F238E27FC236}">
                <a16:creationId xmlns:a16="http://schemas.microsoft.com/office/drawing/2014/main" id="{D94C75A3-7A03-EB53-1C70-654A28219048}"/>
              </a:ext>
            </a:extLst>
          </p:cNvPr>
          <p:cNvGrpSpPr/>
          <p:nvPr/>
        </p:nvGrpSpPr>
        <p:grpSpPr>
          <a:xfrm>
            <a:off x="4349715" y="1928156"/>
            <a:ext cx="3349397" cy="4090903"/>
            <a:chOff x="4349715" y="1928156"/>
            <a:chExt cx="3349397" cy="4090903"/>
          </a:xfrm>
        </p:grpSpPr>
        <p:sp>
          <p:nvSpPr>
            <p:cNvPr id="48" name="Rectangle 47">
              <a:extLst>
                <a:ext uri="{FF2B5EF4-FFF2-40B4-BE49-F238E27FC236}">
                  <a16:creationId xmlns:a16="http://schemas.microsoft.com/office/drawing/2014/main" id="{AD6D8B6F-3B2C-52C3-FF9A-2424C42FB1C4}"/>
                </a:ext>
              </a:extLst>
            </p:cNvPr>
            <p:cNvSpPr/>
            <p:nvPr/>
          </p:nvSpPr>
          <p:spPr>
            <a:xfrm>
              <a:off x="4349715" y="1928156"/>
              <a:ext cx="3349397" cy="4090903"/>
            </a:xfrm>
            <a:prstGeom prst="rect">
              <a:avLst/>
            </a:prstGeom>
            <a:noFill/>
            <a:ln>
              <a:solidFill>
                <a:srgbClr val="9DC3E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49" name="Rectangle 48">
              <a:extLst>
                <a:ext uri="{FF2B5EF4-FFF2-40B4-BE49-F238E27FC236}">
                  <a16:creationId xmlns:a16="http://schemas.microsoft.com/office/drawing/2014/main" id="{F92EC9C1-2857-7202-6D79-5BAE9026BA93}"/>
                </a:ext>
              </a:extLst>
            </p:cNvPr>
            <p:cNvSpPr/>
            <p:nvPr/>
          </p:nvSpPr>
          <p:spPr>
            <a:xfrm>
              <a:off x="5558448" y="3261278"/>
              <a:ext cx="930895" cy="583474"/>
            </a:xfrm>
            <a:prstGeom prst="rect">
              <a:avLst/>
            </a:prstGeom>
            <a:solidFill>
              <a:srgbClr val="317AB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A</a:t>
              </a:r>
              <a:endParaRPr lang="en-IN" b="1" dirty="0">
                <a:latin typeface="Cambria" panose="02040503050406030204" pitchFamily="18" charset="0"/>
                <a:ea typeface="Cambria" panose="02040503050406030204" pitchFamily="18" charset="0"/>
              </a:endParaRPr>
            </a:p>
          </p:txBody>
        </p:sp>
        <p:sp>
          <p:nvSpPr>
            <p:cNvPr id="50" name="Rectangle: Rounded Corners 49">
              <a:extLst>
                <a:ext uri="{FF2B5EF4-FFF2-40B4-BE49-F238E27FC236}">
                  <a16:creationId xmlns:a16="http://schemas.microsoft.com/office/drawing/2014/main" id="{E323AC9C-446F-6AF2-8093-4CCAF45C1D65}"/>
                </a:ext>
              </a:extLst>
            </p:cNvPr>
            <p:cNvSpPr/>
            <p:nvPr/>
          </p:nvSpPr>
          <p:spPr>
            <a:xfrm>
              <a:off x="4822176" y="2196286"/>
              <a:ext cx="2327237" cy="58347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mbria" panose="02040503050406030204" pitchFamily="18" charset="0"/>
                  <a:ea typeface="Cambria" panose="02040503050406030204" pitchFamily="18" charset="0"/>
                  <a:cs typeface="Calibri" panose="020F0502020204030204" pitchFamily="34" charset="0"/>
                </a:rPr>
                <a:t>Single Inheritance</a:t>
              </a:r>
              <a:endParaRPr lang="en-IN" sz="1800" b="1" dirty="0">
                <a:latin typeface="Cambria" panose="02040503050406030204" pitchFamily="18" charset="0"/>
                <a:ea typeface="Cambria" panose="02040503050406030204" pitchFamily="18" charset="0"/>
                <a:cs typeface="Calibri" panose="020F0502020204030204" pitchFamily="34" charset="0"/>
              </a:endParaRPr>
            </a:p>
          </p:txBody>
        </p:sp>
        <p:sp>
          <p:nvSpPr>
            <p:cNvPr id="51" name="Rectangle 50">
              <a:extLst>
                <a:ext uri="{FF2B5EF4-FFF2-40B4-BE49-F238E27FC236}">
                  <a16:creationId xmlns:a16="http://schemas.microsoft.com/office/drawing/2014/main" id="{5E5A6A35-F47C-00E9-54D7-50F75821532C}"/>
                </a:ext>
              </a:extLst>
            </p:cNvPr>
            <p:cNvSpPr/>
            <p:nvPr/>
          </p:nvSpPr>
          <p:spPr>
            <a:xfrm>
              <a:off x="5558965" y="4689725"/>
              <a:ext cx="930895" cy="583474"/>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B</a:t>
              </a:r>
              <a:endParaRPr lang="en-IN" b="1" dirty="0">
                <a:latin typeface="Cambria" panose="02040503050406030204" pitchFamily="18" charset="0"/>
                <a:ea typeface="Cambria" panose="02040503050406030204" pitchFamily="18" charset="0"/>
              </a:endParaRPr>
            </a:p>
          </p:txBody>
        </p:sp>
        <p:cxnSp>
          <p:nvCxnSpPr>
            <p:cNvPr id="52" name="Straight Arrow Connector 51">
              <a:extLst>
                <a:ext uri="{FF2B5EF4-FFF2-40B4-BE49-F238E27FC236}">
                  <a16:creationId xmlns:a16="http://schemas.microsoft.com/office/drawing/2014/main" id="{065D770B-1047-D8DA-6CDD-1A887B2B0EED}"/>
                </a:ext>
              </a:extLst>
            </p:cNvPr>
            <p:cNvCxnSpPr>
              <a:cxnSpLocks/>
              <a:stCxn id="49" idx="2"/>
              <a:endCxn id="51" idx="0"/>
            </p:cNvCxnSpPr>
            <p:nvPr/>
          </p:nvCxnSpPr>
          <p:spPr>
            <a:xfrm>
              <a:off x="6023896" y="3844752"/>
              <a:ext cx="517" cy="84497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55E2643-C7BA-F9F1-8B67-D592A5B210F2}"/>
                </a:ext>
              </a:extLst>
            </p:cNvPr>
            <p:cNvSpPr txBox="1"/>
            <p:nvPr/>
          </p:nvSpPr>
          <p:spPr>
            <a:xfrm>
              <a:off x="6038100" y="4106251"/>
              <a:ext cx="869149"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cs typeface="Calibri" panose="020F0502020204030204" pitchFamily="34" charset="0"/>
                </a:rPr>
                <a:t>inherits</a:t>
              </a:r>
              <a:endParaRPr lang="en-IN" dirty="0">
                <a:latin typeface="Cambria" panose="02040503050406030204" pitchFamily="18" charset="0"/>
                <a:ea typeface="Cambria" panose="02040503050406030204" pitchFamily="18" charset="0"/>
                <a:cs typeface="Calibri" panose="020F0502020204030204" pitchFamily="34" charset="0"/>
              </a:endParaRPr>
            </a:p>
          </p:txBody>
        </p:sp>
        <p:sp>
          <p:nvSpPr>
            <p:cNvPr id="54" name="TextBox 53">
              <a:extLst>
                <a:ext uri="{FF2B5EF4-FFF2-40B4-BE49-F238E27FC236}">
                  <a16:creationId xmlns:a16="http://schemas.microsoft.com/office/drawing/2014/main" id="{1FA4201C-3CF7-BF9C-1A88-62F1E9D8DC3B}"/>
                </a:ext>
              </a:extLst>
            </p:cNvPr>
            <p:cNvSpPr txBox="1"/>
            <p:nvPr/>
          </p:nvSpPr>
          <p:spPr>
            <a:xfrm>
              <a:off x="5377502" y="5283998"/>
              <a:ext cx="144943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Derived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sp>
          <p:nvSpPr>
            <p:cNvPr id="55" name="TextBox 54">
              <a:extLst>
                <a:ext uri="{FF2B5EF4-FFF2-40B4-BE49-F238E27FC236}">
                  <a16:creationId xmlns:a16="http://schemas.microsoft.com/office/drawing/2014/main" id="{79DA3C2A-F64A-270F-911D-9C229432A20B}"/>
                </a:ext>
              </a:extLst>
            </p:cNvPr>
            <p:cNvSpPr txBox="1"/>
            <p:nvPr/>
          </p:nvSpPr>
          <p:spPr>
            <a:xfrm>
              <a:off x="6446833" y="3383738"/>
              <a:ext cx="115608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Base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grpSp>
      <p:grpSp>
        <p:nvGrpSpPr>
          <p:cNvPr id="56" name="Group 55">
            <a:extLst>
              <a:ext uri="{FF2B5EF4-FFF2-40B4-BE49-F238E27FC236}">
                <a16:creationId xmlns:a16="http://schemas.microsoft.com/office/drawing/2014/main" id="{F0EC6F72-1E3B-1E7A-0E9A-FF946AA1AACF}"/>
              </a:ext>
            </a:extLst>
          </p:cNvPr>
          <p:cNvGrpSpPr/>
          <p:nvPr/>
        </p:nvGrpSpPr>
        <p:grpSpPr>
          <a:xfrm>
            <a:off x="7993028" y="1928156"/>
            <a:ext cx="3542886" cy="4090903"/>
            <a:chOff x="7993028" y="1928156"/>
            <a:chExt cx="3542886" cy="4090903"/>
          </a:xfrm>
        </p:grpSpPr>
        <p:grpSp>
          <p:nvGrpSpPr>
            <p:cNvPr id="57" name="Group 56">
              <a:extLst>
                <a:ext uri="{FF2B5EF4-FFF2-40B4-BE49-F238E27FC236}">
                  <a16:creationId xmlns:a16="http://schemas.microsoft.com/office/drawing/2014/main" id="{ECC587EF-ECB1-A33F-A3FC-8DC199393B04}"/>
                </a:ext>
              </a:extLst>
            </p:cNvPr>
            <p:cNvGrpSpPr/>
            <p:nvPr/>
          </p:nvGrpSpPr>
          <p:grpSpPr>
            <a:xfrm>
              <a:off x="7993028" y="1928156"/>
              <a:ext cx="3471739" cy="4090903"/>
              <a:chOff x="8058661" y="1928156"/>
              <a:chExt cx="3281771" cy="4090904"/>
            </a:xfrm>
          </p:grpSpPr>
          <p:sp>
            <p:nvSpPr>
              <p:cNvPr id="63" name="Rectangle 62">
                <a:extLst>
                  <a:ext uri="{FF2B5EF4-FFF2-40B4-BE49-F238E27FC236}">
                    <a16:creationId xmlns:a16="http://schemas.microsoft.com/office/drawing/2014/main" id="{9129240E-2640-36DF-3BAD-71728F810112}"/>
                  </a:ext>
                </a:extLst>
              </p:cNvPr>
              <p:cNvSpPr/>
              <p:nvPr/>
            </p:nvSpPr>
            <p:spPr>
              <a:xfrm>
                <a:off x="8058661" y="1928156"/>
                <a:ext cx="3281771" cy="4090904"/>
              </a:xfrm>
              <a:prstGeom prst="rect">
                <a:avLst/>
              </a:prstGeom>
              <a:noFill/>
              <a:ln>
                <a:solidFill>
                  <a:srgbClr val="9DC3E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64" name="Rectangle: Rounded Corners 63">
                <a:extLst>
                  <a:ext uri="{FF2B5EF4-FFF2-40B4-BE49-F238E27FC236}">
                    <a16:creationId xmlns:a16="http://schemas.microsoft.com/office/drawing/2014/main" id="{52B45148-0E6F-5D31-FB83-4FEA206839FE}"/>
                  </a:ext>
                </a:extLst>
              </p:cNvPr>
              <p:cNvSpPr/>
              <p:nvPr/>
            </p:nvSpPr>
            <p:spPr>
              <a:xfrm>
                <a:off x="8577182" y="2199580"/>
                <a:ext cx="2280249" cy="58347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mbria" panose="02040503050406030204" pitchFamily="18" charset="0"/>
                    <a:ea typeface="Cambria" panose="02040503050406030204" pitchFamily="18" charset="0"/>
                    <a:cs typeface="Calibri" panose="020F0502020204030204" pitchFamily="34" charset="0"/>
                  </a:rPr>
                  <a:t>Multilevel Inheritance</a:t>
                </a:r>
                <a:endParaRPr lang="en-IN" sz="1800" b="1" dirty="0">
                  <a:latin typeface="Cambria" panose="02040503050406030204" pitchFamily="18" charset="0"/>
                  <a:ea typeface="Cambria" panose="02040503050406030204" pitchFamily="18" charset="0"/>
                  <a:cs typeface="Calibri" panose="020F0502020204030204" pitchFamily="34" charset="0"/>
                </a:endParaRPr>
              </a:p>
            </p:txBody>
          </p:sp>
          <p:sp>
            <p:nvSpPr>
              <p:cNvPr id="65" name="Rectangle 64">
                <a:extLst>
                  <a:ext uri="{FF2B5EF4-FFF2-40B4-BE49-F238E27FC236}">
                    <a16:creationId xmlns:a16="http://schemas.microsoft.com/office/drawing/2014/main" id="{FBC5A531-EC82-2EB5-0493-BEE3262FE56B}"/>
                  </a:ext>
                </a:extLst>
              </p:cNvPr>
              <p:cNvSpPr/>
              <p:nvPr/>
            </p:nvSpPr>
            <p:spPr>
              <a:xfrm>
                <a:off x="9130781" y="3234776"/>
                <a:ext cx="912100" cy="583474"/>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A</a:t>
                </a:r>
                <a:endParaRPr lang="en-IN" b="1" dirty="0">
                  <a:latin typeface="Cambria" panose="02040503050406030204" pitchFamily="18" charset="0"/>
                  <a:ea typeface="Cambria" panose="02040503050406030204" pitchFamily="18" charset="0"/>
                </a:endParaRPr>
              </a:p>
            </p:txBody>
          </p:sp>
          <p:sp>
            <p:nvSpPr>
              <p:cNvPr id="66" name="Rectangle 65">
                <a:extLst>
                  <a:ext uri="{FF2B5EF4-FFF2-40B4-BE49-F238E27FC236}">
                    <a16:creationId xmlns:a16="http://schemas.microsoft.com/office/drawing/2014/main" id="{E2BCE3B8-B948-32C2-411F-68E9C272DAF8}"/>
                  </a:ext>
                </a:extLst>
              </p:cNvPr>
              <p:cNvSpPr/>
              <p:nvPr/>
            </p:nvSpPr>
            <p:spPr>
              <a:xfrm>
                <a:off x="9130781" y="4267239"/>
                <a:ext cx="912100" cy="583474"/>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ambria" panose="02040503050406030204" pitchFamily="18" charset="0"/>
                    <a:ea typeface="Cambria" panose="02040503050406030204" pitchFamily="18" charset="0"/>
                  </a:rPr>
                  <a:t>B</a:t>
                </a:r>
                <a:endParaRPr lang="en-IN" b="1">
                  <a:latin typeface="Cambria" panose="02040503050406030204" pitchFamily="18" charset="0"/>
                  <a:ea typeface="Cambria" panose="02040503050406030204" pitchFamily="18" charset="0"/>
                </a:endParaRPr>
              </a:p>
            </p:txBody>
          </p:sp>
          <p:sp>
            <p:nvSpPr>
              <p:cNvPr id="67" name="Rectangle 66">
                <a:extLst>
                  <a:ext uri="{FF2B5EF4-FFF2-40B4-BE49-F238E27FC236}">
                    <a16:creationId xmlns:a16="http://schemas.microsoft.com/office/drawing/2014/main" id="{89E2ED61-AE31-6401-E7A2-D36D828E4E2E}"/>
                  </a:ext>
                </a:extLst>
              </p:cNvPr>
              <p:cNvSpPr/>
              <p:nvPr/>
            </p:nvSpPr>
            <p:spPr>
              <a:xfrm>
                <a:off x="9130781" y="5325487"/>
                <a:ext cx="912100" cy="583474"/>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ambria" panose="02040503050406030204" pitchFamily="18" charset="0"/>
                    <a:ea typeface="Cambria" panose="02040503050406030204" pitchFamily="18" charset="0"/>
                  </a:rPr>
                  <a:t>C</a:t>
                </a:r>
                <a:endParaRPr lang="en-IN" b="1">
                  <a:latin typeface="Cambria" panose="02040503050406030204" pitchFamily="18" charset="0"/>
                  <a:ea typeface="Cambria" panose="02040503050406030204" pitchFamily="18" charset="0"/>
                </a:endParaRPr>
              </a:p>
            </p:txBody>
          </p:sp>
          <p:sp>
            <p:nvSpPr>
              <p:cNvPr id="68" name="TextBox 67">
                <a:extLst>
                  <a:ext uri="{FF2B5EF4-FFF2-40B4-BE49-F238E27FC236}">
                    <a16:creationId xmlns:a16="http://schemas.microsoft.com/office/drawing/2014/main" id="{43585380-A0AD-3EEF-DD74-060D52327513}"/>
                  </a:ext>
                </a:extLst>
              </p:cNvPr>
              <p:cNvSpPr txBox="1"/>
              <p:nvPr/>
            </p:nvSpPr>
            <p:spPr>
              <a:xfrm>
                <a:off x="9586832" y="3884126"/>
                <a:ext cx="821591"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cs typeface="Calibri" panose="020F0502020204030204" pitchFamily="34" charset="0"/>
                  </a:rPr>
                  <a:t>inherits</a:t>
                </a:r>
                <a:endParaRPr lang="en-IN" dirty="0">
                  <a:latin typeface="Cambria" panose="02040503050406030204" pitchFamily="18" charset="0"/>
                  <a:ea typeface="Cambria" panose="02040503050406030204" pitchFamily="18" charset="0"/>
                  <a:cs typeface="Calibri" panose="020F0502020204030204" pitchFamily="34" charset="0"/>
                </a:endParaRPr>
              </a:p>
            </p:txBody>
          </p:sp>
          <p:sp>
            <p:nvSpPr>
              <p:cNvPr id="69" name="TextBox 68">
                <a:extLst>
                  <a:ext uri="{FF2B5EF4-FFF2-40B4-BE49-F238E27FC236}">
                    <a16:creationId xmlns:a16="http://schemas.microsoft.com/office/drawing/2014/main" id="{2B11D8C8-483E-A8E3-46EA-F78E6EB85276}"/>
                  </a:ext>
                </a:extLst>
              </p:cNvPr>
              <p:cNvSpPr txBox="1"/>
              <p:nvPr/>
            </p:nvSpPr>
            <p:spPr>
              <a:xfrm>
                <a:off x="9626521" y="4930212"/>
                <a:ext cx="821591"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cs typeface="Calibri" panose="020F0502020204030204" pitchFamily="34" charset="0"/>
                  </a:rPr>
                  <a:t>inherits</a:t>
                </a:r>
                <a:endParaRPr lang="en-IN" dirty="0">
                  <a:latin typeface="Cambria" panose="02040503050406030204" pitchFamily="18" charset="0"/>
                  <a:ea typeface="Cambria" panose="02040503050406030204" pitchFamily="18" charset="0"/>
                  <a:cs typeface="Calibri" panose="020F0502020204030204" pitchFamily="34" charset="0"/>
                </a:endParaRPr>
              </a:p>
            </p:txBody>
          </p:sp>
        </p:grpSp>
        <p:cxnSp>
          <p:nvCxnSpPr>
            <p:cNvPr id="58" name="Straight Arrow Connector 57">
              <a:extLst>
                <a:ext uri="{FF2B5EF4-FFF2-40B4-BE49-F238E27FC236}">
                  <a16:creationId xmlns:a16="http://schemas.microsoft.com/office/drawing/2014/main" id="{602E9B58-E437-A12A-EA09-C5157F8D3E99}"/>
                </a:ext>
              </a:extLst>
            </p:cNvPr>
            <p:cNvCxnSpPr>
              <a:cxnSpLocks/>
            </p:cNvCxnSpPr>
            <p:nvPr/>
          </p:nvCxnSpPr>
          <p:spPr>
            <a:xfrm>
              <a:off x="9609658" y="3836707"/>
              <a:ext cx="0" cy="40282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787FFC6-6C50-EA22-2049-A8F36417DA47}"/>
                </a:ext>
              </a:extLst>
            </p:cNvPr>
            <p:cNvCxnSpPr>
              <a:cxnSpLocks/>
            </p:cNvCxnSpPr>
            <p:nvPr/>
          </p:nvCxnSpPr>
          <p:spPr>
            <a:xfrm>
              <a:off x="9598390" y="4906502"/>
              <a:ext cx="0" cy="402823"/>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E769B3B-E86C-C0BB-C7B4-02490A390E4E}"/>
                </a:ext>
              </a:extLst>
            </p:cNvPr>
            <p:cNvSpPr txBox="1"/>
            <p:nvPr/>
          </p:nvSpPr>
          <p:spPr>
            <a:xfrm>
              <a:off x="10086478" y="3365469"/>
              <a:ext cx="115608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Base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sp>
          <p:nvSpPr>
            <p:cNvPr id="61" name="TextBox 60">
              <a:extLst>
                <a:ext uri="{FF2B5EF4-FFF2-40B4-BE49-F238E27FC236}">
                  <a16:creationId xmlns:a16="http://schemas.microsoft.com/office/drawing/2014/main" id="{F3320EC1-6ABD-A067-D51A-3F0C5F12971E}"/>
                </a:ext>
              </a:extLst>
            </p:cNvPr>
            <p:cNvSpPr txBox="1"/>
            <p:nvPr/>
          </p:nvSpPr>
          <p:spPr>
            <a:xfrm>
              <a:off x="10086478" y="5494763"/>
              <a:ext cx="144943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cs typeface="Calibri" panose="020F0502020204030204" pitchFamily="34" charset="0"/>
                </a:rPr>
                <a:t>Derived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sp>
          <p:nvSpPr>
            <p:cNvPr id="62" name="TextBox 61">
              <a:extLst>
                <a:ext uri="{FF2B5EF4-FFF2-40B4-BE49-F238E27FC236}">
                  <a16:creationId xmlns:a16="http://schemas.microsoft.com/office/drawing/2014/main" id="{B7883141-1940-A8CA-5CBC-1F8038722614}"/>
                </a:ext>
              </a:extLst>
            </p:cNvPr>
            <p:cNvSpPr txBox="1"/>
            <p:nvPr/>
          </p:nvSpPr>
          <p:spPr>
            <a:xfrm>
              <a:off x="10017782" y="4360059"/>
              <a:ext cx="1446985" cy="460639"/>
            </a:xfrm>
            <a:prstGeom prst="rect">
              <a:avLst/>
            </a:prstGeom>
            <a:noFill/>
          </p:spPr>
          <p:txBody>
            <a:bodyPr wrap="square" rtlCol="0">
              <a:spAutoFit/>
            </a:bodyPr>
            <a:lstStyle/>
            <a:p>
              <a:pPr algn="ctr">
                <a:lnSpc>
                  <a:spcPts val="1400"/>
                </a:lnSpc>
              </a:pPr>
              <a:r>
                <a:rPr lang="en-US" sz="1600" b="1" dirty="0">
                  <a:latin typeface="Cambria" panose="02040503050406030204" pitchFamily="18" charset="0"/>
                  <a:ea typeface="Cambria" panose="02040503050406030204" pitchFamily="18" charset="0"/>
                  <a:cs typeface="Calibri" panose="020F0502020204030204" pitchFamily="34" charset="0"/>
                </a:rPr>
                <a:t>Intermediary Class</a:t>
              </a:r>
              <a:endParaRPr lang="en-IN" b="1" dirty="0">
                <a:latin typeface="Cambria" panose="02040503050406030204" pitchFamily="18" charset="0"/>
                <a:ea typeface="Cambria" panose="02040503050406030204" pitchFamily="18" charset="0"/>
                <a:cs typeface="Calibri" panose="020F0502020204030204" pitchFamily="34" charset="0"/>
              </a:endParaRPr>
            </a:p>
          </p:txBody>
        </p:sp>
      </p:grpSp>
    </p:spTree>
    <p:extLst>
      <p:ext uri="{BB962C8B-B14F-4D97-AF65-F5344CB8AC3E}">
        <p14:creationId xmlns:p14="http://schemas.microsoft.com/office/powerpoint/2010/main" val="328109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Types of Inheritance </a:t>
            </a:r>
            <a:endParaRPr lang="en-IN" sz="4800" dirty="0">
              <a:solidFill>
                <a:srgbClr val="120E23"/>
              </a:solidFill>
            </a:endParaRP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729AEBA3-C776-7CC0-DAB3-72F48974AA02}"/>
              </a:ext>
            </a:extLst>
          </p:cNvPr>
          <p:cNvGrpSpPr/>
          <p:nvPr/>
        </p:nvGrpSpPr>
        <p:grpSpPr>
          <a:xfrm>
            <a:off x="2103261" y="1928156"/>
            <a:ext cx="3396318" cy="4218256"/>
            <a:chOff x="2103261" y="1928156"/>
            <a:chExt cx="3396318" cy="4218256"/>
          </a:xfrm>
        </p:grpSpPr>
        <p:grpSp>
          <p:nvGrpSpPr>
            <p:cNvPr id="9" name="Group 8">
              <a:extLst>
                <a:ext uri="{FF2B5EF4-FFF2-40B4-BE49-F238E27FC236}">
                  <a16:creationId xmlns:a16="http://schemas.microsoft.com/office/drawing/2014/main" id="{11EB9547-EDB1-A958-E874-2B18FFB49458}"/>
                </a:ext>
              </a:extLst>
            </p:cNvPr>
            <p:cNvGrpSpPr/>
            <p:nvPr/>
          </p:nvGrpSpPr>
          <p:grpSpPr>
            <a:xfrm>
              <a:off x="2103261" y="1928156"/>
              <a:ext cx="3396318" cy="4218256"/>
              <a:chOff x="2103262" y="1928156"/>
              <a:chExt cx="3284530" cy="4004399"/>
            </a:xfrm>
          </p:grpSpPr>
          <p:grpSp>
            <p:nvGrpSpPr>
              <p:cNvPr id="13" name="Group 12">
                <a:extLst>
                  <a:ext uri="{FF2B5EF4-FFF2-40B4-BE49-F238E27FC236}">
                    <a16:creationId xmlns:a16="http://schemas.microsoft.com/office/drawing/2014/main" id="{1470B0E8-8686-1737-F326-1ACB07F7B318}"/>
                  </a:ext>
                </a:extLst>
              </p:cNvPr>
              <p:cNvGrpSpPr/>
              <p:nvPr/>
            </p:nvGrpSpPr>
            <p:grpSpPr>
              <a:xfrm>
                <a:off x="2103262" y="1928156"/>
                <a:ext cx="3284530" cy="4004399"/>
                <a:chOff x="8050306" y="1857115"/>
                <a:chExt cx="3290047" cy="4004399"/>
              </a:xfrm>
            </p:grpSpPr>
            <p:sp>
              <p:nvSpPr>
                <p:cNvPr id="16" name="Rectangle 15">
                  <a:extLst>
                    <a:ext uri="{FF2B5EF4-FFF2-40B4-BE49-F238E27FC236}">
                      <a16:creationId xmlns:a16="http://schemas.microsoft.com/office/drawing/2014/main" id="{541F1E98-97A7-56C4-3FC4-E860BA39C177}"/>
                    </a:ext>
                  </a:extLst>
                </p:cNvPr>
                <p:cNvSpPr/>
                <p:nvPr/>
              </p:nvSpPr>
              <p:spPr>
                <a:xfrm>
                  <a:off x="8050306" y="1857115"/>
                  <a:ext cx="3290047" cy="4004399"/>
                </a:xfrm>
                <a:prstGeom prst="rect">
                  <a:avLst/>
                </a:prstGeom>
                <a:noFill/>
                <a:ln>
                  <a:solidFill>
                    <a:srgbClr val="9DC3E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110DD70-1EDF-96C8-3936-C94873747DE2}"/>
                    </a:ext>
                  </a:extLst>
                </p:cNvPr>
                <p:cNvSpPr/>
                <p:nvPr/>
              </p:nvSpPr>
              <p:spPr>
                <a:xfrm>
                  <a:off x="8588188" y="2115671"/>
                  <a:ext cx="2286000" cy="55581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Multiple Inheritance</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BCAD72BF-F899-6FFB-7109-E98AB1C82780}"/>
                    </a:ext>
                  </a:extLst>
                </p:cNvPr>
                <p:cNvSpPr/>
                <p:nvPr/>
              </p:nvSpPr>
              <p:spPr>
                <a:xfrm>
                  <a:off x="8502645" y="3128004"/>
                  <a:ext cx="914400" cy="555811"/>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a:t>
                  </a:r>
                  <a:endParaRPr lang="en-IN" b="1"/>
                </a:p>
              </p:txBody>
            </p:sp>
            <p:sp>
              <p:nvSpPr>
                <p:cNvPr id="19" name="Rectangle 18">
                  <a:extLst>
                    <a:ext uri="{FF2B5EF4-FFF2-40B4-BE49-F238E27FC236}">
                      <a16:creationId xmlns:a16="http://schemas.microsoft.com/office/drawing/2014/main" id="{2B400DEC-000F-0C10-452A-E690F795161D}"/>
                    </a:ext>
                  </a:extLst>
                </p:cNvPr>
                <p:cNvSpPr/>
                <p:nvPr/>
              </p:nvSpPr>
              <p:spPr>
                <a:xfrm>
                  <a:off x="10119101" y="3128004"/>
                  <a:ext cx="914400" cy="555811"/>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B</a:t>
                  </a:r>
                  <a:endParaRPr lang="en-IN" b="1"/>
                </a:p>
              </p:txBody>
            </p:sp>
            <p:sp>
              <p:nvSpPr>
                <p:cNvPr id="20" name="Rectangle 19">
                  <a:extLst>
                    <a:ext uri="{FF2B5EF4-FFF2-40B4-BE49-F238E27FC236}">
                      <a16:creationId xmlns:a16="http://schemas.microsoft.com/office/drawing/2014/main" id="{8DB6350B-E2E8-7A01-0DF9-D4745311B310}"/>
                    </a:ext>
                  </a:extLst>
                </p:cNvPr>
                <p:cNvSpPr/>
                <p:nvPr/>
              </p:nvSpPr>
              <p:spPr>
                <a:xfrm>
                  <a:off x="9273987" y="4754820"/>
                  <a:ext cx="914400" cy="555811"/>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a:t>
                  </a:r>
                  <a:endParaRPr lang="en-IN" b="1"/>
                </a:p>
              </p:txBody>
            </p:sp>
            <p:cxnSp>
              <p:nvCxnSpPr>
                <p:cNvPr id="21" name="Straight Arrow Connector 20">
                  <a:extLst>
                    <a:ext uri="{FF2B5EF4-FFF2-40B4-BE49-F238E27FC236}">
                      <a16:creationId xmlns:a16="http://schemas.microsoft.com/office/drawing/2014/main" id="{E83108DF-F5D3-EB94-836E-78786FB2418D}"/>
                    </a:ext>
                  </a:extLst>
                </p:cNvPr>
                <p:cNvCxnSpPr>
                  <a:cxnSpLocks/>
                  <a:endCxn id="19" idx="2"/>
                </p:cNvCxnSpPr>
                <p:nvPr/>
              </p:nvCxnSpPr>
              <p:spPr>
                <a:xfrm flipV="1">
                  <a:off x="10576302" y="3683815"/>
                  <a:ext cx="0" cy="456522"/>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63D8A5-ADAE-18C9-E539-99298AB0349B}"/>
                    </a:ext>
                  </a:extLst>
                </p:cNvPr>
                <p:cNvCxnSpPr/>
                <p:nvPr/>
              </p:nvCxnSpPr>
              <p:spPr>
                <a:xfrm flipV="1">
                  <a:off x="8959845" y="3683815"/>
                  <a:ext cx="0" cy="449658"/>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3BFB4F9-EFEB-6018-F4A5-9FA297389368}"/>
                    </a:ext>
                  </a:extLst>
                </p:cNvPr>
                <p:cNvSpPr txBox="1"/>
                <p:nvPr/>
              </p:nvSpPr>
              <p:spPr>
                <a:xfrm>
                  <a:off x="9702159" y="4326904"/>
                  <a:ext cx="790709" cy="333160"/>
                </a:xfrm>
                <a:prstGeom prst="rect">
                  <a:avLst/>
                </a:prstGeom>
                <a:noFill/>
              </p:spPr>
              <p:txBody>
                <a:bodyPr wrap="non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inherits</a:t>
                  </a:r>
                  <a:endParaRPr lang="en-IN" dirty="0">
                    <a:latin typeface="Calibri" panose="020F0502020204030204" pitchFamily="34" charset="0"/>
                    <a:ea typeface="Calibri" panose="020F0502020204030204" pitchFamily="34"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E3688CA6-6E39-8868-D0C2-723FF41C9B42}"/>
                  </a:ext>
                </a:extLst>
              </p:cNvPr>
              <p:cNvCxnSpPr/>
              <p:nvPr/>
            </p:nvCxnSpPr>
            <p:spPr>
              <a:xfrm>
                <a:off x="3011275" y="4204514"/>
                <a:ext cx="1613745"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BB61A8-BB1B-A691-930F-388F6BB12C48}"/>
                  </a:ext>
                </a:extLst>
              </p:cNvPr>
              <p:cNvCxnSpPr>
                <a:endCxn id="20" idx="0"/>
              </p:cNvCxnSpPr>
              <p:nvPr/>
            </p:nvCxnSpPr>
            <p:spPr>
              <a:xfrm>
                <a:off x="3781324" y="4211378"/>
                <a:ext cx="1" cy="614483"/>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EDB4544D-11D5-98A9-96FF-6DCE35AE14B5}"/>
                </a:ext>
              </a:extLst>
            </p:cNvPr>
            <p:cNvSpPr txBox="1"/>
            <p:nvPr/>
          </p:nvSpPr>
          <p:spPr>
            <a:xfrm>
              <a:off x="2459050" y="2911019"/>
              <a:ext cx="1055097"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Base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911846A-D45D-8468-31A2-96D3FE357298}"/>
                </a:ext>
              </a:extLst>
            </p:cNvPr>
            <p:cNvSpPr txBox="1"/>
            <p:nvPr/>
          </p:nvSpPr>
          <p:spPr>
            <a:xfrm>
              <a:off x="4179038" y="2902134"/>
              <a:ext cx="1055097"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Base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E851AE96-4121-2C33-F888-D30BD2D57D1C}"/>
                </a:ext>
              </a:extLst>
            </p:cNvPr>
            <p:cNvSpPr txBox="1"/>
            <p:nvPr/>
          </p:nvSpPr>
          <p:spPr>
            <a:xfrm>
              <a:off x="3191068" y="5606442"/>
              <a:ext cx="1370888"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Derived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105B41A4-1B89-70B0-43C7-B723AB196A6F}"/>
              </a:ext>
            </a:extLst>
          </p:cNvPr>
          <p:cNvGrpSpPr/>
          <p:nvPr/>
        </p:nvGrpSpPr>
        <p:grpSpPr>
          <a:xfrm>
            <a:off x="6034552" y="1928155"/>
            <a:ext cx="3503484" cy="4221978"/>
            <a:chOff x="6034552" y="1928155"/>
            <a:chExt cx="3503484" cy="4221978"/>
          </a:xfrm>
        </p:grpSpPr>
        <p:grpSp>
          <p:nvGrpSpPr>
            <p:cNvPr id="25" name="Group 24">
              <a:extLst>
                <a:ext uri="{FF2B5EF4-FFF2-40B4-BE49-F238E27FC236}">
                  <a16:creationId xmlns:a16="http://schemas.microsoft.com/office/drawing/2014/main" id="{E348BC0B-CE2D-DE1F-17BB-7B3EF4C92354}"/>
                </a:ext>
              </a:extLst>
            </p:cNvPr>
            <p:cNvGrpSpPr/>
            <p:nvPr/>
          </p:nvGrpSpPr>
          <p:grpSpPr>
            <a:xfrm>
              <a:off x="6034552" y="1928155"/>
              <a:ext cx="3396318" cy="4218257"/>
              <a:chOff x="6034552" y="1928155"/>
              <a:chExt cx="3396318" cy="4218257"/>
            </a:xfrm>
          </p:grpSpPr>
          <p:grpSp>
            <p:nvGrpSpPr>
              <p:cNvPr id="30" name="Group 29">
                <a:extLst>
                  <a:ext uri="{FF2B5EF4-FFF2-40B4-BE49-F238E27FC236}">
                    <a16:creationId xmlns:a16="http://schemas.microsoft.com/office/drawing/2014/main" id="{54132054-AA56-7360-DB47-57CEA1177AAD}"/>
                  </a:ext>
                </a:extLst>
              </p:cNvPr>
              <p:cNvGrpSpPr/>
              <p:nvPr/>
            </p:nvGrpSpPr>
            <p:grpSpPr>
              <a:xfrm>
                <a:off x="6034552" y="1928155"/>
                <a:ext cx="3396318" cy="4218257"/>
                <a:chOff x="8050306" y="1857115"/>
                <a:chExt cx="3290047" cy="4151049"/>
              </a:xfrm>
            </p:grpSpPr>
            <p:sp>
              <p:nvSpPr>
                <p:cNvPr id="73" name="Rectangle 72">
                  <a:extLst>
                    <a:ext uri="{FF2B5EF4-FFF2-40B4-BE49-F238E27FC236}">
                      <a16:creationId xmlns:a16="http://schemas.microsoft.com/office/drawing/2014/main" id="{FF4FCC09-9F4F-5E8D-F1A7-2B59D9FA4BA1}"/>
                    </a:ext>
                  </a:extLst>
                </p:cNvPr>
                <p:cNvSpPr/>
                <p:nvPr/>
              </p:nvSpPr>
              <p:spPr>
                <a:xfrm>
                  <a:off x="8050306" y="1857115"/>
                  <a:ext cx="3290047" cy="4151049"/>
                </a:xfrm>
                <a:prstGeom prst="rect">
                  <a:avLst/>
                </a:prstGeom>
                <a:noFill/>
                <a:ln>
                  <a:solidFill>
                    <a:srgbClr val="9DC3E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Rounded Corners 73">
                  <a:extLst>
                    <a:ext uri="{FF2B5EF4-FFF2-40B4-BE49-F238E27FC236}">
                      <a16:creationId xmlns:a16="http://schemas.microsoft.com/office/drawing/2014/main" id="{E7D3400F-FFA0-B20E-D32C-2EB6199E9371}"/>
                    </a:ext>
                  </a:extLst>
                </p:cNvPr>
                <p:cNvSpPr/>
                <p:nvPr/>
              </p:nvSpPr>
              <p:spPr>
                <a:xfrm>
                  <a:off x="8588188" y="2115671"/>
                  <a:ext cx="2286000" cy="55581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Hybrid Inheritance</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
              <p:nvSpPr>
                <p:cNvPr id="75" name="Rectangle 74">
                  <a:extLst>
                    <a:ext uri="{FF2B5EF4-FFF2-40B4-BE49-F238E27FC236}">
                      <a16:creationId xmlns:a16="http://schemas.microsoft.com/office/drawing/2014/main" id="{15B9CFDA-3B84-09F0-4D0E-7C11731F7A0A}"/>
                    </a:ext>
                  </a:extLst>
                </p:cNvPr>
                <p:cNvSpPr/>
                <p:nvPr/>
              </p:nvSpPr>
              <p:spPr>
                <a:xfrm>
                  <a:off x="9274049" y="2950135"/>
                  <a:ext cx="914400" cy="555811"/>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a:t>
                  </a:r>
                  <a:endParaRPr lang="en-IN" b="1"/>
                </a:p>
              </p:txBody>
            </p:sp>
            <p:sp>
              <p:nvSpPr>
                <p:cNvPr id="76" name="Rectangle 75">
                  <a:extLst>
                    <a:ext uri="{FF2B5EF4-FFF2-40B4-BE49-F238E27FC236}">
                      <a16:creationId xmlns:a16="http://schemas.microsoft.com/office/drawing/2014/main" id="{095D9AD1-6E39-1995-38B8-73F418BE547D}"/>
                    </a:ext>
                  </a:extLst>
                </p:cNvPr>
                <p:cNvSpPr/>
                <p:nvPr/>
              </p:nvSpPr>
              <p:spPr>
                <a:xfrm>
                  <a:off x="9273986" y="3883888"/>
                  <a:ext cx="914400" cy="555811"/>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B</a:t>
                  </a:r>
                  <a:endParaRPr lang="en-IN" b="1"/>
                </a:p>
              </p:txBody>
            </p:sp>
            <p:sp>
              <p:nvSpPr>
                <p:cNvPr id="77" name="Rectangle 76">
                  <a:extLst>
                    <a:ext uri="{FF2B5EF4-FFF2-40B4-BE49-F238E27FC236}">
                      <a16:creationId xmlns:a16="http://schemas.microsoft.com/office/drawing/2014/main" id="{4EBF4553-26E4-34DF-A46E-C270A1CD731A}"/>
                    </a:ext>
                  </a:extLst>
                </p:cNvPr>
                <p:cNvSpPr/>
                <p:nvPr/>
              </p:nvSpPr>
              <p:spPr>
                <a:xfrm>
                  <a:off x="8368629" y="5124579"/>
                  <a:ext cx="914400" cy="555811"/>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a:t>
                  </a:r>
                  <a:endParaRPr lang="en-IN" b="1"/>
                </a:p>
              </p:txBody>
            </p:sp>
          </p:grpSp>
          <p:sp>
            <p:nvSpPr>
              <p:cNvPr id="31" name="Rectangle 30">
                <a:extLst>
                  <a:ext uri="{FF2B5EF4-FFF2-40B4-BE49-F238E27FC236}">
                    <a16:creationId xmlns:a16="http://schemas.microsoft.com/office/drawing/2014/main" id="{09E3E599-84FD-7CE3-2AFD-E4894EABC1EC}"/>
                  </a:ext>
                </a:extLst>
              </p:cNvPr>
              <p:cNvSpPr/>
              <p:nvPr/>
            </p:nvSpPr>
            <p:spPr>
              <a:xfrm>
                <a:off x="8215705" y="5255799"/>
                <a:ext cx="943936" cy="564810"/>
              </a:xfrm>
              <a:prstGeom prst="rect">
                <a:avLst/>
              </a:prstGeom>
              <a:solidFill>
                <a:srgbClr val="70A8D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
                </a:r>
                <a:endParaRPr lang="en-IN" b="1"/>
              </a:p>
            </p:txBody>
          </p:sp>
          <p:cxnSp>
            <p:nvCxnSpPr>
              <p:cNvPr id="32" name="Straight Connector 31">
                <a:extLst>
                  <a:ext uri="{FF2B5EF4-FFF2-40B4-BE49-F238E27FC236}">
                    <a16:creationId xmlns:a16="http://schemas.microsoft.com/office/drawing/2014/main" id="{BF88D63C-89FD-8C90-7651-D74D8FEF83C4}"/>
                  </a:ext>
                </a:extLst>
              </p:cNvPr>
              <p:cNvCxnSpPr>
                <a:cxnSpLocks/>
              </p:cNvCxnSpPr>
              <p:nvPr/>
            </p:nvCxnSpPr>
            <p:spPr>
              <a:xfrm>
                <a:off x="6861415" y="4872845"/>
                <a:ext cx="1784755"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A82FA1-65AE-BDA2-726C-33535A425E4A}"/>
                  </a:ext>
                </a:extLst>
              </p:cNvPr>
              <p:cNvCxnSpPr>
                <a:cxnSpLocks/>
                <a:endCxn id="77" idx="0"/>
              </p:cNvCxnSpPr>
              <p:nvPr/>
            </p:nvCxnSpPr>
            <p:spPr>
              <a:xfrm flipH="1">
                <a:off x="6835125" y="4872777"/>
                <a:ext cx="13420" cy="37574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FA5AA2C-FB41-D682-1DF8-0F0A95657FCC}"/>
                  </a:ext>
                </a:extLst>
              </p:cNvPr>
              <p:cNvCxnSpPr>
                <a:cxnSpLocks/>
              </p:cNvCxnSpPr>
              <p:nvPr/>
            </p:nvCxnSpPr>
            <p:spPr>
              <a:xfrm>
                <a:off x="8646170" y="4872777"/>
                <a:ext cx="0" cy="33988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25935E0-6B0E-1DCC-9380-C02EA929F8BA}"/>
                  </a:ext>
                </a:extLst>
              </p:cNvPr>
              <p:cNvCxnSpPr>
                <a:cxnSpLocks/>
                <a:endCxn id="76" idx="2"/>
              </p:cNvCxnSpPr>
              <p:nvPr/>
            </p:nvCxnSpPr>
            <p:spPr>
              <a:xfrm flipV="1">
                <a:off x="7769725" y="4552553"/>
                <a:ext cx="1" cy="306566"/>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25BEB92-56E8-1FE1-84E9-0EB46FA169AA}"/>
                  </a:ext>
                </a:extLst>
              </p:cNvPr>
              <p:cNvCxnSpPr>
                <a:cxnSpLocks/>
                <a:stCxn id="76" idx="0"/>
                <a:endCxn id="75" idx="2"/>
              </p:cNvCxnSpPr>
              <p:nvPr/>
            </p:nvCxnSpPr>
            <p:spPr>
              <a:xfrm flipV="1">
                <a:off x="7769726" y="3603682"/>
                <a:ext cx="65" cy="38406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A48B5F45-8102-D119-DFC8-2F4B5BB1B88C}"/>
                  </a:ext>
                </a:extLst>
              </p:cNvPr>
              <p:cNvSpPr txBox="1"/>
              <p:nvPr/>
            </p:nvSpPr>
            <p:spPr>
              <a:xfrm>
                <a:off x="7826854" y="3612414"/>
                <a:ext cx="816249" cy="338554"/>
              </a:xfrm>
              <a:prstGeom prst="rect">
                <a:avLst/>
              </a:prstGeom>
              <a:noFill/>
            </p:spPr>
            <p:txBody>
              <a:bodyPr wrap="non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inherits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279BE462-A6AC-653E-5DC8-3792D378E850}"/>
                  </a:ext>
                </a:extLst>
              </p:cNvPr>
              <p:cNvSpPr txBox="1"/>
              <p:nvPr/>
            </p:nvSpPr>
            <p:spPr>
              <a:xfrm>
                <a:off x="7814206" y="4533818"/>
                <a:ext cx="816249" cy="338554"/>
              </a:xfrm>
              <a:prstGeom prst="rect">
                <a:avLst/>
              </a:prstGeom>
              <a:noFill/>
            </p:spPr>
            <p:txBody>
              <a:bodyPr wrap="non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inherits</a:t>
                </a:r>
                <a:endParaRPr lang="en-IN" dirty="0">
                  <a:latin typeface="Calibri" panose="020F0502020204030204" pitchFamily="34" charset="0"/>
                  <a:ea typeface="Calibri" panose="020F0502020204030204" pitchFamily="34" charset="0"/>
                  <a:cs typeface="Calibri" panose="020F0502020204030204" pitchFamily="34" charset="0"/>
                </a:endParaRPr>
              </a:p>
            </p:txBody>
          </p:sp>
        </p:grpSp>
        <p:sp>
          <p:nvSpPr>
            <p:cNvPr id="26" name="TextBox 25">
              <a:extLst>
                <a:ext uri="{FF2B5EF4-FFF2-40B4-BE49-F238E27FC236}">
                  <a16:creationId xmlns:a16="http://schemas.microsoft.com/office/drawing/2014/main" id="{DB38350C-E130-B32B-DCF4-0DC472EBC0FD}"/>
                </a:ext>
              </a:extLst>
            </p:cNvPr>
            <p:cNvSpPr txBox="1"/>
            <p:nvPr/>
          </p:nvSpPr>
          <p:spPr>
            <a:xfrm>
              <a:off x="8215705" y="3140614"/>
              <a:ext cx="1055097"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Base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A78832F7-629D-3331-5AC0-018066299E66}"/>
                </a:ext>
              </a:extLst>
            </p:cNvPr>
            <p:cNvSpPr txBox="1"/>
            <p:nvPr/>
          </p:nvSpPr>
          <p:spPr>
            <a:xfrm>
              <a:off x="8167148" y="4068919"/>
              <a:ext cx="1370888"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Derived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AA0C4417-ED0E-366C-C76A-E6CA9CEB7769}"/>
                </a:ext>
              </a:extLst>
            </p:cNvPr>
            <p:cNvSpPr txBox="1"/>
            <p:nvPr/>
          </p:nvSpPr>
          <p:spPr>
            <a:xfrm>
              <a:off x="6200240" y="5811579"/>
              <a:ext cx="1370888"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Derived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893A2BAB-50D9-D57C-DB8C-03C3177AD971}"/>
                </a:ext>
              </a:extLst>
            </p:cNvPr>
            <p:cNvSpPr txBox="1"/>
            <p:nvPr/>
          </p:nvSpPr>
          <p:spPr>
            <a:xfrm>
              <a:off x="8095840" y="5807858"/>
              <a:ext cx="1370888" cy="338554"/>
            </a:xfrm>
            <a:prstGeom prst="rect">
              <a:avLst/>
            </a:prstGeom>
            <a:noFill/>
          </p:spPr>
          <p:txBody>
            <a:bodyPr wrap="non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Derived Class</a:t>
              </a:r>
              <a:endParaRPr lang="en-IN" b="1" dirty="0">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2087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B01F-3A18-271F-652D-CFAB282264C4}"/>
              </a:ext>
            </a:extLst>
          </p:cNvPr>
          <p:cNvSpPr>
            <a:spLocks noGrp="1"/>
          </p:cNvSpPr>
          <p:nvPr>
            <p:ph type="title"/>
          </p:nvPr>
        </p:nvSpPr>
        <p:spPr>
          <a:xfrm>
            <a:off x="1900084" y="2783281"/>
            <a:ext cx="8391832" cy="1291437"/>
          </a:xfrm>
        </p:spPr>
        <p:txBody>
          <a:bodyPr/>
          <a:lstStyle/>
          <a:p>
            <a:r>
              <a:rPr lang="en-US" sz="6600" dirty="0"/>
              <a:t>Polymorphism</a:t>
            </a:r>
            <a:endParaRPr lang="en-IN" sz="6600" dirty="0"/>
          </a:p>
        </p:txBody>
      </p:sp>
    </p:spTree>
    <p:extLst>
      <p:ext uri="{BB962C8B-B14F-4D97-AF65-F5344CB8AC3E}">
        <p14:creationId xmlns:p14="http://schemas.microsoft.com/office/powerpoint/2010/main" val="267224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Polymorphism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Polymorphism is a Greek word that means multiple forms or shapes.</a:t>
            </a:r>
          </a:p>
          <a:p>
            <a:pPr marL="541338" lvl="2" indent="-541338" fontAlgn="base">
              <a:lnSpc>
                <a:spcPct val="150000"/>
              </a:lnSpc>
              <a:spcAft>
                <a:spcPct val="0"/>
              </a:spcAft>
              <a:buSzPct val="85000"/>
              <a:defRPr/>
            </a:pPr>
            <a:r>
              <a:rPr lang="en-US" sz="2400" dirty="0"/>
              <a:t>You can use polymorphism if you want to have multiple forms of one or more methods of a class with the same name.</a:t>
            </a:r>
          </a:p>
          <a:p>
            <a:pPr marL="541338" lvl="2" indent="-541338" fontAlgn="base">
              <a:lnSpc>
                <a:spcPct val="150000"/>
              </a:lnSpc>
              <a:spcAft>
                <a:spcPct val="0"/>
              </a:spcAft>
              <a:buSzPct val="85000"/>
              <a:defRPr/>
            </a:pPr>
            <a:r>
              <a:rPr lang="en-US" sz="2400" b="1" dirty="0"/>
              <a:t>In C#, Polymorphism can be achieved in two ways:</a:t>
            </a:r>
          </a:p>
          <a:p>
            <a:pPr marL="1455738" lvl="4" indent="-541338" fontAlgn="base">
              <a:lnSpc>
                <a:spcPct val="150000"/>
              </a:lnSpc>
              <a:spcAft>
                <a:spcPct val="0"/>
              </a:spcAft>
              <a:buSzPct val="85000"/>
              <a:buFont typeface="Arial" panose="020B0604020202020204" pitchFamily="34" charset="0"/>
              <a:buChar char="•"/>
              <a:defRPr/>
            </a:pPr>
            <a:r>
              <a:rPr lang="en-US" sz="2400" dirty="0"/>
              <a:t>Compile-time Polymorphism / Static Polymorphism</a:t>
            </a:r>
          </a:p>
          <a:p>
            <a:pPr marL="1455738" lvl="4" indent="-541338" fontAlgn="base">
              <a:lnSpc>
                <a:spcPct val="150000"/>
              </a:lnSpc>
              <a:spcAft>
                <a:spcPct val="0"/>
              </a:spcAft>
              <a:buSzPct val="85000"/>
              <a:buFont typeface="Arial" panose="020B0604020202020204" pitchFamily="34" charset="0"/>
              <a:buChar char="•"/>
              <a:defRPr/>
            </a:pPr>
            <a:r>
              <a:rPr lang="en-US" sz="2400" dirty="0"/>
              <a:t>Runtime Polymorphism / Dynamic Polymorphism</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95</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255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Polymorphism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0" lvl="2" indent="0" algn="ctr" fontAlgn="base">
              <a:lnSpc>
                <a:spcPct val="150000"/>
              </a:lnSpc>
              <a:spcAft>
                <a:spcPct val="0"/>
              </a:spcAft>
              <a:buSzPct val="85000"/>
              <a:buNone/>
              <a:defRPr/>
            </a:pPr>
            <a:r>
              <a:rPr lang="en-US" sz="2400" b="1" dirty="0"/>
              <a:t>When one task is performed by different ways, then it is called Polymorphism.</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96</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4" name="Group 3">
            <a:extLst>
              <a:ext uri="{FF2B5EF4-FFF2-40B4-BE49-F238E27FC236}">
                <a16:creationId xmlns:a16="http://schemas.microsoft.com/office/drawing/2014/main" id="{30037BE0-98D8-7AC5-C8D8-493C9EDE0373}"/>
              </a:ext>
            </a:extLst>
          </p:cNvPr>
          <p:cNvGrpSpPr/>
          <p:nvPr/>
        </p:nvGrpSpPr>
        <p:grpSpPr>
          <a:xfrm>
            <a:off x="1621222" y="2459981"/>
            <a:ext cx="9156031" cy="3684419"/>
            <a:chOff x="2149806" y="2584893"/>
            <a:chExt cx="9547341" cy="3636319"/>
          </a:xfrm>
        </p:grpSpPr>
        <p:grpSp>
          <p:nvGrpSpPr>
            <p:cNvPr id="7" name="Group 6">
              <a:extLst>
                <a:ext uri="{FF2B5EF4-FFF2-40B4-BE49-F238E27FC236}">
                  <a16:creationId xmlns:a16="http://schemas.microsoft.com/office/drawing/2014/main" id="{5D4C3D80-76DA-8CC9-00D5-0C25842D6A20}"/>
                </a:ext>
              </a:extLst>
            </p:cNvPr>
            <p:cNvGrpSpPr/>
            <p:nvPr/>
          </p:nvGrpSpPr>
          <p:grpSpPr>
            <a:xfrm>
              <a:off x="2149806" y="2584893"/>
              <a:ext cx="7505456" cy="2525462"/>
              <a:chOff x="2005427" y="2327046"/>
              <a:chExt cx="7505456" cy="2525462"/>
            </a:xfrm>
          </p:grpSpPr>
          <p:sp>
            <p:nvSpPr>
              <p:cNvPr id="10" name="Rectangle: Rounded Corners 9">
                <a:extLst>
                  <a:ext uri="{FF2B5EF4-FFF2-40B4-BE49-F238E27FC236}">
                    <a16:creationId xmlns:a16="http://schemas.microsoft.com/office/drawing/2014/main" id="{08E64D7D-7ED3-EA6A-3F93-A92BAAACF7FE}"/>
                  </a:ext>
                </a:extLst>
              </p:cNvPr>
              <p:cNvSpPr/>
              <p:nvPr/>
            </p:nvSpPr>
            <p:spPr>
              <a:xfrm>
                <a:off x="4848727" y="2327046"/>
                <a:ext cx="1840831" cy="577516"/>
              </a:xfrm>
              <a:prstGeom prst="roundRect">
                <a:avLst/>
              </a:prstGeom>
              <a:solidFill>
                <a:srgbClr val="002060"/>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Cambria" panose="02040503050406030204" pitchFamily="18" charset="0"/>
                    <a:ea typeface="Cambria" panose="02040503050406030204" pitchFamily="18" charset="0"/>
                  </a:rPr>
                  <a:t>Person</a:t>
                </a:r>
              </a:p>
            </p:txBody>
          </p:sp>
          <p:sp>
            <p:nvSpPr>
              <p:cNvPr id="11" name="Rectangle 10">
                <a:extLst>
                  <a:ext uri="{FF2B5EF4-FFF2-40B4-BE49-F238E27FC236}">
                    <a16:creationId xmlns:a16="http://schemas.microsoft.com/office/drawing/2014/main" id="{9B6DA4FC-7CBD-3051-DA78-C097A5D27D77}"/>
                  </a:ext>
                </a:extLst>
              </p:cNvPr>
              <p:cNvSpPr/>
              <p:nvPr/>
            </p:nvSpPr>
            <p:spPr>
              <a:xfrm>
                <a:off x="2005427" y="4015419"/>
                <a:ext cx="1928900" cy="830178"/>
              </a:xfrm>
              <a:prstGeom prst="rect">
                <a:avLst/>
              </a:prstGeom>
              <a:solidFill>
                <a:srgbClr val="70A8DA"/>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Cambria" panose="02040503050406030204" pitchFamily="18" charset="0"/>
                    <a:ea typeface="Cambria" panose="02040503050406030204" pitchFamily="18" charset="0"/>
                  </a:rPr>
                  <a:t>Student</a:t>
                </a:r>
              </a:p>
              <a:p>
                <a:pPr algn="ctr"/>
                <a:r>
                  <a:rPr lang="en-IN" sz="2000">
                    <a:latin typeface="Cambria" panose="02040503050406030204" pitchFamily="18" charset="0"/>
                    <a:ea typeface="Cambria" panose="02040503050406030204" pitchFamily="18" charset="0"/>
                  </a:rPr>
                  <a:t>pay_bill()</a:t>
                </a:r>
              </a:p>
            </p:txBody>
          </p:sp>
          <p:sp>
            <p:nvSpPr>
              <p:cNvPr id="12" name="Rectangle 11">
                <a:extLst>
                  <a:ext uri="{FF2B5EF4-FFF2-40B4-BE49-F238E27FC236}">
                    <a16:creationId xmlns:a16="http://schemas.microsoft.com/office/drawing/2014/main" id="{F9ACF5F6-5C0F-BD8F-043F-8BCC17D333FB}"/>
                  </a:ext>
                </a:extLst>
              </p:cNvPr>
              <p:cNvSpPr/>
              <p:nvPr/>
            </p:nvSpPr>
            <p:spPr>
              <a:xfrm>
                <a:off x="7670052" y="4022330"/>
                <a:ext cx="1840831" cy="830178"/>
              </a:xfrm>
              <a:prstGeom prst="rect">
                <a:avLst/>
              </a:prstGeom>
              <a:solidFill>
                <a:srgbClr val="70A8DA"/>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Cambria" panose="02040503050406030204" pitchFamily="18" charset="0"/>
                    <a:ea typeface="Cambria" panose="02040503050406030204" pitchFamily="18" charset="0"/>
                  </a:rPr>
                  <a:t>Millionaire</a:t>
                </a:r>
              </a:p>
              <a:p>
                <a:pPr algn="ctr"/>
                <a:r>
                  <a:rPr lang="en-IN" sz="2000">
                    <a:latin typeface="Cambria" panose="02040503050406030204" pitchFamily="18" charset="0"/>
                    <a:ea typeface="Cambria" panose="02040503050406030204" pitchFamily="18" charset="0"/>
                  </a:rPr>
                  <a:t>pay_bill()</a:t>
                </a:r>
              </a:p>
            </p:txBody>
          </p:sp>
          <p:cxnSp>
            <p:nvCxnSpPr>
              <p:cNvPr id="13" name="Straight Connector 12">
                <a:extLst>
                  <a:ext uri="{FF2B5EF4-FFF2-40B4-BE49-F238E27FC236}">
                    <a16:creationId xmlns:a16="http://schemas.microsoft.com/office/drawing/2014/main" id="{C29C4AF8-BD1F-6AE9-8341-F46DDE6F8442}"/>
                  </a:ext>
                </a:extLst>
              </p:cNvPr>
              <p:cNvCxnSpPr>
                <a:cxnSpLocks/>
                <a:stCxn id="10" idx="1"/>
              </p:cNvCxnSpPr>
              <p:nvPr/>
            </p:nvCxnSpPr>
            <p:spPr>
              <a:xfrm flipH="1">
                <a:off x="2969877" y="2615804"/>
                <a:ext cx="187885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97E338-DCFC-CD01-2166-A3CB6BECAF3F}"/>
                  </a:ext>
                </a:extLst>
              </p:cNvPr>
              <p:cNvCxnSpPr>
                <a:cxnSpLocks/>
              </p:cNvCxnSpPr>
              <p:nvPr/>
            </p:nvCxnSpPr>
            <p:spPr>
              <a:xfrm flipH="1">
                <a:off x="6689558" y="2615804"/>
                <a:ext cx="1900909"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30B503-3BE1-C7A8-0A9C-EDAB8082907C}"/>
                  </a:ext>
                </a:extLst>
              </p:cNvPr>
              <p:cNvCxnSpPr>
                <a:cxnSpLocks/>
                <a:endCxn id="11" idx="0"/>
              </p:cNvCxnSpPr>
              <p:nvPr/>
            </p:nvCxnSpPr>
            <p:spPr>
              <a:xfrm>
                <a:off x="2969877" y="2605718"/>
                <a:ext cx="0" cy="14097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F57ED3-B3E1-6579-B7E4-0DEF5BE7FDF8}"/>
                  </a:ext>
                </a:extLst>
              </p:cNvPr>
              <p:cNvCxnSpPr/>
              <p:nvPr/>
            </p:nvCxnSpPr>
            <p:spPr>
              <a:xfrm>
                <a:off x="8590467" y="2609453"/>
                <a:ext cx="1" cy="14065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8" name="Picture 2" descr="Caucasian white college student holding books Vector Image">
              <a:extLst>
                <a:ext uri="{FF2B5EF4-FFF2-40B4-BE49-F238E27FC236}">
                  <a16:creationId xmlns:a16="http://schemas.microsoft.com/office/drawing/2014/main" id="{25BEBE88-0D8D-EB73-FB18-0680860A265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748" t="4211" r="27609" b="10877"/>
            <a:stretch/>
          </p:blipFill>
          <p:spPr bwMode="auto">
            <a:xfrm>
              <a:off x="4323657" y="4273266"/>
              <a:ext cx="1162704" cy="1947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ich man, Royalty-free Rich man Vector Images &amp;amp; Drawings | Depositphotos®">
              <a:extLst>
                <a:ext uri="{FF2B5EF4-FFF2-40B4-BE49-F238E27FC236}">
                  <a16:creationId xmlns:a16="http://schemas.microsoft.com/office/drawing/2014/main" id="{CB99C529-6C0F-0430-E37F-A784D45D8F3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04" t="6344" r="3333" b="8527"/>
            <a:stretch/>
          </p:blipFill>
          <p:spPr bwMode="auto">
            <a:xfrm>
              <a:off x="9972625" y="4314738"/>
              <a:ext cx="1724522" cy="15912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9224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Compile-Time Polymorphism </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100620" cy="4297680"/>
          </a:xfrm>
        </p:spPr>
        <p:txBody>
          <a:bodyPr/>
          <a:lstStyle/>
          <a:p>
            <a:pPr marL="541338" lvl="2" indent="-541338" fontAlgn="base">
              <a:lnSpc>
                <a:spcPct val="150000"/>
              </a:lnSpc>
              <a:spcAft>
                <a:spcPct val="0"/>
              </a:spcAft>
              <a:buSzPct val="85000"/>
              <a:defRPr/>
            </a:pPr>
            <a:r>
              <a:rPr lang="en-US" sz="2400" dirty="0"/>
              <a:t>In this, the compiler identifies which method is being called at the compile time.</a:t>
            </a:r>
          </a:p>
          <a:p>
            <a:pPr marL="541338" lvl="2" indent="-541338" fontAlgn="base">
              <a:lnSpc>
                <a:spcPct val="150000"/>
              </a:lnSpc>
              <a:spcAft>
                <a:spcPct val="0"/>
              </a:spcAft>
              <a:buSzPct val="85000"/>
              <a:defRPr/>
            </a:pPr>
            <a:r>
              <a:rPr lang="en-US" sz="2400" b="1" dirty="0"/>
              <a:t>Compile-time Polymorphism can be achieved in two ways:</a:t>
            </a:r>
          </a:p>
          <a:p>
            <a:pPr marL="1455738" lvl="4" indent="-541338" fontAlgn="base">
              <a:lnSpc>
                <a:spcPct val="150000"/>
              </a:lnSpc>
              <a:spcAft>
                <a:spcPct val="0"/>
              </a:spcAft>
              <a:buSzPct val="85000"/>
              <a:buFont typeface="Arial" panose="020B0604020202020204" pitchFamily="34" charset="0"/>
              <a:buChar char="•"/>
              <a:defRPr/>
            </a:pPr>
            <a:r>
              <a:rPr lang="en-US" sz="2400" dirty="0"/>
              <a:t>Method Overloading</a:t>
            </a:r>
          </a:p>
          <a:p>
            <a:pPr marL="1455738" lvl="4" indent="-541338" fontAlgn="base">
              <a:lnSpc>
                <a:spcPct val="150000"/>
              </a:lnSpc>
              <a:spcAft>
                <a:spcPct val="0"/>
              </a:spcAft>
              <a:buSzPct val="85000"/>
              <a:buFont typeface="Arial" panose="020B0604020202020204" pitchFamily="34" charset="0"/>
              <a:buChar char="•"/>
              <a:defRPr/>
            </a:pPr>
            <a:r>
              <a:rPr lang="en-US" sz="2400" dirty="0"/>
              <a:t>Operator Overloading</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97</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226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Method Overloading</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In a class, we can create methods with the same name in a class if they have:</a:t>
            </a:r>
          </a:p>
          <a:p>
            <a:pPr marL="1455738" lvl="4" indent="-541338" fontAlgn="base">
              <a:lnSpc>
                <a:spcPct val="150000"/>
              </a:lnSpc>
              <a:spcAft>
                <a:spcPct val="0"/>
              </a:spcAft>
              <a:buSzPct val="85000"/>
              <a:buFont typeface="Arial" panose="020B0604020202020204" pitchFamily="34" charset="0"/>
              <a:buChar char="•"/>
              <a:defRPr/>
            </a:pPr>
            <a:r>
              <a:rPr lang="en-US" sz="2400" dirty="0"/>
              <a:t>different numbers of parameter</a:t>
            </a:r>
          </a:p>
          <a:p>
            <a:pPr marL="1455738" lvl="4" indent="-541338" fontAlgn="base">
              <a:lnSpc>
                <a:spcPct val="150000"/>
              </a:lnSpc>
              <a:spcAft>
                <a:spcPct val="0"/>
              </a:spcAft>
              <a:buSzPct val="85000"/>
              <a:buFont typeface="Arial" panose="020B0604020202020204" pitchFamily="34" charset="0"/>
              <a:buChar char="•"/>
              <a:defRPr/>
            </a:pPr>
            <a:r>
              <a:rPr lang="en-US" sz="2400" dirty="0"/>
              <a:t>types of parameter</a:t>
            </a:r>
          </a:p>
          <a:p>
            <a:pPr marL="541338" lvl="2" indent="-541338" fontAlgn="base">
              <a:lnSpc>
                <a:spcPct val="150000"/>
              </a:lnSpc>
              <a:spcAft>
                <a:spcPct val="0"/>
              </a:spcAft>
              <a:buSzPct val="85000"/>
              <a:defRPr/>
            </a:pPr>
            <a:r>
              <a:rPr lang="en-US" sz="2400" dirty="0"/>
              <a:t>Method overloading is also known as early binding or static binding,</a:t>
            </a:r>
          </a:p>
          <a:p>
            <a:pPr marL="541338" lvl="2" indent="-541338" fontAlgn="base">
              <a:lnSpc>
                <a:spcPct val="150000"/>
              </a:lnSpc>
              <a:spcAft>
                <a:spcPct val="0"/>
              </a:spcAft>
              <a:buSzPct val="85000"/>
              <a:defRPr/>
            </a:pPr>
            <a:r>
              <a:rPr lang="en-US" sz="2400" dirty="0"/>
              <a:t>because which method to call is decided at compile time, early than the runtime.</a:t>
            </a:r>
          </a:p>
          <a:p>
            <a:pPr marL="541338" lvl="2" indent="-541338" fontAlgn="base">
              <a:lnSpc>
                <a:spcPct val="150000"/>
              </a:lnSpc>
              <a:spcAft>
                <a:spcPct val="0"/>
              </a:spcAft>
              <a:buSzPct val="85000"/>
              <a:defRPr/>
            </a:pPr>
            <a:r>
              <a:rPr lang="en-US" sz="2400" dirty="0"/>
              <a:t>We can overload method, constructors and indexed properties.</a:t>
            </a:r>
          </a:p>
          <a:p>
            <a:pPr marL="541338" lvl="2" indent="-541338" fontAlgn="base">
              <a:lnSpc>
                <a:spcPct val="150000"/>
              </a:lnSpc>
              <a:spcAft>
                <a:spcPct val="0"/>
              </a:spcAft>
              <a:buSzPct val="85000"/>
              <a:defRPr/>
            </a:pPr>
            <a:r>
              <a:rPr lang="en-US" sz="2400" dirty="0"/>
              <a:t>It is because these members have parameters only.</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98</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Java Method Overloading and Overriding - What really differentiates them? -  TechVidvan">
            <a:extLst>
              <a:ext uri="{FF2B5EF4-FFF2-40B4-BE49-F238E27FC236}">
                <a16:creationId xmlns:a16="http://schemas.microsoft.com/office/drawing/2014/main" id="{E6D83546-E189-F1D1-55E3-902B942D094E}"/>
              </a:ext>
            </a:extLst>
          </p:cNvPr>
          <p:cNvPicPr>
            <a:picLocks noChangeAspect="1" noChangeArrowheads="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3088" t="26237" r="3999" b="8919"/>
          <a:stretch/>
        </p:blipFill>
        <p:spPr bwMode="auto">
          <a:xfrm>
            <a:off x="8017717" y="4711136"/>
            <a:ext cx="3454015" cy="168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52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86F3-DA51-F012-B62D-5124A687DDFF}"/>
              </a:ext>
            </a:extLst>
          </p:cNvPr>
          <p:cNvSpPr>
            <a:spLocks noGrp="1"/>
          </p:cNvSpPr>
          <p:nvPr>
            <p:ph type="title"/>
          </p:nvPr>
        </p:nvSpPr>
        <p:spPr/>
        <p:txBody>
          <a:bodyPr/>
          <a:lstStyle/>
          <a:p>
            <a:r>
              <a:rPr lang="en-US" sz="4800" dirty="0">
                <a:solidFill>
                  <a:srgbClr val="120E23"/>
                </a:solidFill>
                <a:sym typeface="Lato Black"/>
              </a:rPr>
              <a:t>Method Overriding</a:t>
            </a:r>
            <a:endParaRPr lang="en-IN" sz="4800" dirty="0">
              <a:solidFill>
                <a:srgbClr val="120E23"/>
              </a:solidFill>
            </a:endParaRPr>
          </a:p>
        </p:txBody>
      </p:sp>
      <p:sp>
        <p:nvSpPr>
          <p:cNvPr id="3" name="Content Placeholder 2">
            <a:extLst>
              <a:ext uri="{FF2B5EF4-FFF2-40B4-BE49-F238E27FC236}">
                <a16:creationId xmlns:a16="http://schemas.microsoft.com/office/drawing/2014/main" id="{F6BD9CF1-C17C-898C-8755-B0786EC18F58}"/>
              </a:ext>
            </a:extLst>
          </p:cNvPr>
          <p:cNvSpPr>
            <a:spLocks noGrp="1"/>
          </p:cNvSpPr>
          <p:nvPr>
            <p:ph sz="quarter" idx="13"/>
          </p:nvPr>
        </p:nvSpPr>
        <p:spPr>
          <a:xfrm>
            <a:off x="648928" y="1454584"/>
            <a:ext cx="11200380" cy="4297680"/>
          </a:xfrm>
        </p:spPr>
        <p:txBody>
          <a:bodyPr/>
          <a:lstStyle/>
          <a:p>
            <a:pPr marL="541338" lvl="2" indent="-541338" fontAlgn="base">
              <a:lnSpc>
                <a:spcPct val="150000"/>
              </a:lnSpc>
              <a:spcAft>
                <a:spcPct val="0"/>
              </a:spcAft>
              <a:buSzPct val="85000"/>
              <a:defRPr/>
            </a:pPr>
            <a:r>
              <a:rPr lang="en-US" sz="2400" dirty="0"/>
              <a:t>Derived class defines same method as defined in its base class.</a:t>
            </a:r>
          </a:p>
          <a:p>
            <a:pPr marL="541338" lvl="2" indent="-541338" fontAlgn="base">
              <a:lnSpc>
                <a:spcPct val="150000"/>
              </a:lnSpc>
              <a:spcAft>
                <a:spcPct val="0"/>
              </a:spcAft>
              <a:buSzPct val="85000"/>
              <a:defRPr/>
            </a:pPr>
            <a:r>
              <a:rPr lang="en-US" sz="2400" dirty="0"/>
              <a:t>It is used to achieve runtime polymorphism.</a:t>
            </a:r>
          </a:p>
          <a:p>
            <a:pPr marL="541338" lvl="2" indent="-541338" fontAlgn="base">
              <a:lnSpc>
                <a:spcPct val="150000"/>
              </a:lnSpc>
              <a:spcAft>
                <a:spcPct val="0"/>
              </a:spcAft>
              <a:buSzPct val="85000"/>
              <a:defRPr/>
            </a:pPr>
            <a:r>
              <a:rPr lang="en-US" sz="2400" dirty="0"/>
              <a:t>Provide implementation of method which is already provided by its base class.</a:t>
            </a:r>
          </a:p>
          <a:p>
            <a:pPr marL="541338" lvl="2" indent="-541338" fontAlgn="base">
              <a:lnSpc>
                <a:spcPct val="150000"/>
              </a:lnSpc>
              <a:spcAft>
                <a:spcPct val="0"/>
              </a:spcAft>
              <a:buSzPct val="85000"/>
              <a:defRPr/>
            </a:pPr>
            <a:r>
              <a:rPr lang="en-US" sz="2400" dirty="0"/>
              <a:t>You need to use </a:t>
            </a:r>
            <a:r>
              <a:rPr lang="en-US" sz="2400" b="1" i="1" dirty="0"/>
              <a:t>virtual</a:t>
            </a:r>
            <a:r>
              <a:rPr lang="en-US" sz="2400" dirty="0"/>
              <a:t> keyword with base class method and </a:t>
            </a:r>
            <a:r>
              <a:rPr lang="en-US" sz="2400" b="1" i="1" dirty="0"/>
              <a:t>override</a:t>
            </a:r>
            <a:r>
              <a:rPr lang="en-US" sz="2400" dirty="0"/>
              <a:t> keyword with derived class method.</a:t>
            </a:r>
          </a:p>
        </p:txBody>
      </p:sp>
      <p:sp>
        <p:nvSpPr>
          <p:cNvPr id="5" name="Slide Number Placeholder 4">
            <a:extLst>
              <a:ext uri="{FF2B5EF4-FFF2-40B4-BE49-F238E27FC236}">
                <a16:creationId xmlns:a16="http://schemas.microsoft.com/office/drawing/2014/main" id="{C5C51642-1B2B-5433-ADB9-CAA3C1CA2CE7}"/>
              </a:ext>
            </a:extLst>
          </p:cNvPr>
          <p:cNvSpPr>
            <a:spLocks noGrp="1"/>
          </p:cNvSpPr>
          <p:nvPr>
            <p:ph type="sldNum" sz="quarter" idx="12"/>
          </p:nvPr>
        </p:nvSpPr>
        <p:spPr/>
        <p:txBody>
          <a:bodyPr/>
          <a:lstStyle/>
          <a:p>
            <a:fld id="{294A09A9-5501-47C1-A89A-A340965A2BE2}" type="slidenum">
              <a:rPr lang="en-US" smtClean="0"/>
              <a:pPr/>
              <a:t>99</a:t>
            </a:fld>
            <a:endParaRPr lang="en-US" dirty="0"/>
          </a:p>
        </p:txBody>
      </p:sp>
      <p:sp>
        <p:nvSpPr>
          <p:cNvPr id="6" name="Rectangle 2">
            <a:extLst>
              <a:ext uri="{FF2B5EF4-FFF2-40B4-BE49-F238E27FC236}">
                <a16:creationId xmlns:a16="http://schemas.microsoft.com/office/drawing/2014/main" id="{F8CB2590-2319-0222-4023-F205C87FE95C}"/>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262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0191160B-D23B-4202-8AA1-9B54441F7748}" vid="{4EC44E1B-88B9-4D33-A912-F77AF4601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5AB12A-BB9C-40AB-9BAB-8217F092530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7EF4CA5-C432-411D-B1FE-6A334FA46A19}">
  <ds:schemaRefs>
    <ds:schemaRef ds:uri="http://schemas.microsoft.com/sharepoint/v3/contenttype/forms"/>
  </ds:schemaRefs>
</ds:datastoreItem>
</file>

<file path=customXml/itemProps3.xml><?xml version="1.0" encoding="utf-8"?>
<ds:datastoreItem xmlns:ds="http://schemas.openxmlformats.org/officeDocument/2006/customXml" ds:itemID="{68A04A5D-E193-40D6-992B-B6ABCFF3D9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Event design</Template>
  <TotalTime>8169</TotalTime>
  <Words>4839</Words>
  <Application>Microsoft Office PowerPoint</Application>
  <PresentationFormat>Widescreen</PresentationFormat>
  <Paragraphs>905</Paragraphs>
  <Slides>123</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123</vt:i4>
      </vt:variant>
    </vt:vector>
  </HeadingPairs>
  <TitlesOfParts>
    <vt:vector size="137" baseType="lpstr">
      <vt:lpstr>Abadi</vt:lpstr>
      <vt:lpstr>Arial</vt:lpstr>
      <vt:lpstr>Calibri</vt:lpstr>
      <vt:lpstr>Cambria</vt:lpstr>
      <vt:lpstr>Consolas</vt:lpstr>
      <vt:lpstr>Courier New</vt:lpstr>
      <vt:lpstr>Lato</vt:lpstr>
      <vt:lpstr>Lato Black</vt:lpstr>
      <vt:lpstr>NIBWCM+PSTTCommons-Bold</vt:lpstr>
      <vt:lpstr>Source Sans Pro</vt:lpstr>
      <vt:lpstr>Source Sans Pro Light</vt:lpstr>
      <vt:lpstr>Wingdings</vt:lpstr>
      <vt:lpstr>Office Theme</vt:lpstr>
      <vt:lpstr>Document</vt:lpstr>
      <vt:lpstr>Getting Started with C#</vt:lpstr>
      <vt:lpstr>Introduction to C#</vt:lpstr>
      <vt:lpstr>Introducing C#</vt:lpstr>
      <vt:lpstr>Key Features of C# </vt:lpstr>
      <vt:lpstr>C# Version History</vt:lpstr>
      <vt:lpstr>Dev Environment on Windows/Linux/Mac</vt:lpstr>
      <vt:lpstr>C# Code Execution </vt:lpstr>
      <vt:lpstr>C# Code Execution: .NET Framework</vt:lpstr>
      <vt:lpstr>C# Code Execution: .NET Core</vt:lpstr>
      <vt:lpstr>DEMO Your First C# Program</vt:lpstr>
      <vt:lpstr>Variables </vt:lpstr>
      <vt:lpstr>Variables </vt:lpstr>
      <vt:lpstr>Variables </vt:lpstr>
      <vt:lpstr>Implicitly Typed Variables </vt:lpstr>
      <vt:lpstr>Rules for Naming a Variable</vt:lpstr>
      <vt:lpstr>Data Types </vt:lpstr>
      <vt:lpstr>Data Types </vt:lpstr>
      <vt:lpstr>Data Types </vt:lpstr>
      <vt:lpstr>Value Types </vt:lpstr>
      <vt:lpstr>Value Types </vt:lpstr>
      <vt:lpstr>Reference Types </vt:lpstr>
      <vt:lpstr>Reference Types </vt:lpstr>
      <vt:lpstr>Operators</vt:lpstr>
      <vt:lpstr>Operators</vt:lpstr>
      <vt:lpstr>Assignment Operators </vt:lpstr>
      <vt:lpstr>Arithmetic Operators </vt:lpstr>
      <vt:lpstr>Relational Operators </vt:lpstr>
      <vt:lpstr>Logical Operators </vt:lpstr>
      <vt:lpstr>Unary Operators </vt:lpstr>
      <vt:lpstr>Bitwise Operators </vt:lpstr>
      <vt:lpstr>Ternary Operator (?:)</vt:lpstr>
      <vt:lpstr>Operator Precedence</vt:lpstr>
      <vt:lpstr>Conditional Statements </vt:lpstr>
      <vt:lpstr>Conditional Statements</vt:lpstr>
      <vt:lpstr>If Statement </vt:lpstr>
      <vt:lpstr>If-Else Statement </vt:lpstr>
      <vt:lpstr>If-Else-If or Ladder Statement </vt:lpstr>
      <vt:lpstr>Switch Statement </vt:lpstr>
      <vt:lpstr>Loops</vt:lpstr>
      <vt:lpstr>Loops </vt:lpstr>
      <vt:lpstr>For Loop </vt:lpstr>
      <vt:lpstr>While Loop </vt:lpstr>
      <vt:lpstr>Do..While Loop </vt:lpstr>
      <vt:lpstr>Jump Statements</vt:lpstr>
      <vt:lpstr>Jump Statements </vt:lpstr>
      <vt:lpstr>Break Statement</vt:lpstr>
      <vt:lpstr>Continue Statement</vt:lpstr>
      <vt:lpstr>Goto Statement</vt:lpstr>
      <vt:lpstr>Functions</vt:lpstr>
      <vt:lpstr>Functions</vt:lpstr>
      <vt:lpstr>Call By Value</vt:lpstr>
      <vt:lpstr>Call By Reference</vt:lpstr>
      <vt:lpstr>Out Parameter</vt:lpstr>
      <vt:lpstr>Arrays</vt:lpstr>
      <vt:lpstr>Arrays </vt:lpstr>
      <vt:lpstr>Advantages of Arrays </vt:lpstr>
      <vt:lpstr>Types of Arrays </vt:lpstr>
      <vt:lpstr>Single-Dimensional Array </vt:lpstr>
      <vt:lpstr>Multi-Dimensional Array </vt:lpstr>
      <vt:lpstr>Jagged Array </vt:lpstr>
      <vt:lpstr>Object Oriented Programming </vt:lpstr>
      <vt:lpstr>Object Oriented Programming</vt:lpstr>
      <vt:lpstr>Object Oriented Programming</vt:lpstr>
      <vt:lpstr>Classes and Objects </vt:lpstr>
      <vt:lpstr>Classes </vt:lpstr>
      <vt:lpstr>Objects </vt:lpstr>
      <vt:lpstr>Classes and Objects </vt:lpstr>
      <vt:lpstr>Encapsulation</vt:lpstr>
      <vt:lpstr>Encapsulation </vt:lpstr>
      <vt:lpstr>Encapsulation </vt:lpstr>
      <vt:lpstr>Abstraction</vt:lpstr>
      <vt:lpstr>Abstraction </vt:lpstr>
      <vt:lpstr>Abstraction Example </vt:lpstr>
      <vt:lpstr>Constructors </vt:lpstr>
      <vt:lpstr>Constructors</vt:lpstr>
      <vt:lpstr>Types of Constructors</vt:lpstr>
      <vt:lpstr>Constructor Overloading</vt:lpstr>
      <vt:lpstr>Access Modifiers </vt:lpstr>
      <vt:lpstr>Access Modifier</vt:lpstr>
      <vt:lpstr>Access Modifiers</vt:lpstr>
      <vt:lpstr>Access Modifiers</vt:lpstr>
      <vt:lpstr>Methods </vt:lpstr>
      <vt:lpstr>Methods </vt:lpstr>
      <vt:lpstr>Declaring a Method</vt:lpstr>
      <vt:lpstr>Calling a Method</vt:lpstr>
      <vt:lpstr>Method Overloading</vt:lpstr>
      <vt:lpstr>Method Overloading</vt:lpstr>
      <vt:lpstr>What Happens when method signature is same and the return type is different?</vt:lpstr>
      <vt:lpstr>Inheritance </vt:lpstr>
      <vt:lpstr>Inheritance </vt:lpstr>
      <vt:lpstr>Inheritance </vt:lpstr>
      <vt:lpstr>Types of Inheritance </vt:lpstr>
      <vt:lpstr>Types of Inheritance </vt:lpstr>
      <vt:lpstr>Polymorphism</vt:lpstr>
      <vt:lpstr>Polymorphism </vt:lpstr>
      <vt:lpstr>Polymorphism </vt:lpstr>
      <vt:lpstr>Compile-Time Polymorphism </vt:lpstr>
      <vt:lpstr>Method Overloading</vt:lpstr>
      <vt:lpstr>Method Overriding</vt:lpstr>
      <vt:lpstr>Structures </vt:lpstr>
      <vt:lpstr>Structures </vt:lpstr>
      <vt:lpstr>Structures </vt:lpstr>
      <vt:lpstr>Class vs. Structures </vt:lpstr>
      <vt:lpstr>Abstract Class</vt:lpstr>
      <vt:lpstr>Abstract Class </vt:lpstr>
      <vt:lpstr>Abstract Method  </vt:lpstr>
      <vt:lpstr>Interface</vt:lpstr>
      <vt:lpstr>Interface </vt:lpstr>
      <vt:lpstr>Interface </vt:lpstr>
      <vt:lpstr>Advantages of Interface </vt:lpstr>
      <vt:lpstr>Interface vs. Abstract Class </vt:lpstr>
      <vt:lpstr>Abstract Class vs. Interface</vt:lpstr>
      <vt:lpstr>Static Class </vt:lpstr>
      <vt:lpstr>Static Class</vt:lpstr>
      <vt:lpstr>Extension Methods </vt:lpstr>
      <vt:lpstr>Extension Methods </vt:lpstr>
      <vt:lpstr>Extension Methods </vt:lpstr>
      <vt:lpstr>Partial Class </vt:lpstr>
      <vt:lpstr>Partial Class</vt:lpstr>
      <vt:lpstr>Partial Methods  </vt:lpstr>
      <vt:lpstr>Partial Methods </vt:lpstr>
      <vt:lpstr>Partial Methods </vt:lpstr>
      <vt:lpstr>It’s a Wrap!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dc:title>
  <dc:creator>Bhawna Gunwani</dc:creator>
  <cp:lastModifiedBy>Bhawna Gunwani</cp:lastModifiedBy>
  <cp:revision>1398</cp:revision>
  <dcterms:created xsi:type="dcterms:W3CDTF">2024-02-07T15:14:53Z</dcterms:created>
  <dcterms:modified xsi:type="dcterms:W3CDTF">2024-06-14T13:13:34Z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