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4"/>
  </p:sldMasterIdLst>
  <p:notesMasterIdLst>
    <p:notesMasterId r:id="rId12"/>
  </p:notesMasterIdLst>
  <p:sldIdLst>
    <p:sldId id="256" r:id="rId5"/>
    <p:sldId id="257" r:id="rId6"/>
    <p:sldId id="258" r:id="rId7"/>
    <p:sldId id="261" r:id="rId8"/>
    <p:sldId id="293" r:id="rId9"/>
    <p:sldId id="260" r:id="rId10"/>
    <p:sldId id="262" r:id="rId11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13"/>
      <p:bold r:id="rId14"/>
      <p:italic r:id="rId15"/>
      <p:boldItalic r:id="rId16"/>
    </p:embeddedFont>
    <p:embeddedFont>
      <p:font typeface="Fira Sans Extra Condensed Medium" panose="020B0600000101010101" charset="0"/>
      <p:regular r:id="rId17"/>
      <p:bold r:id="rId18"/>
      <p:italic r:id="rId19"/>
      <p:boldItalic r:id="rId20"/>
    </p:embeddedFont>
    <p:embeddedFont>
      <p:font typeface="HY신명조" panose="02030600000101010101" pitchFamily="18" charset="-127"/>
      <p:regular r:id="rId21"/>
    </p:embeddedFont>
    <p:embeddedFont>
      <p:font typeface="Montserrat ExtraBold" panose="020B0600000101010101" charset="0"/>
      <p:bold r:id="rId22"/>
      <p:boldItalic r:id="rId23"/>
    </p:embeddedFont>
    <p:embeddedFont>
      <p:font typeface="Squada One" panose="020B0600000101010101" charset="0"/>
      <p:regular r:id="rId24"/>
    </p:embeddedFont>
    <p:embeddedFont>
      <p:font typeface="나눔명조 옛한글" panose="02020603020101020101" pitchFamily="18" charset="-127"/>
      <p:regular r:id="rId25"/>
    </p:embeddedFont>
    <p:embeddedFont>
      <p:font typeface="나눔스퀘어_ac Bold" panose="020B0600000101010101" pitchFamily="50" charset="-127"/>
      <p:bold r:id="rId26"/>
    </p:embeddedFont>
    <p:embeddedFont>
      <p:font typeface="나눔스퀘어라운드 ExtraBold" panose="020B0600000101010101" pitchFamily="50" charset="-127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9EA9C-0851-43AA-A69C-855411E30640}" v="69" dt="2021-05-26T08:41:24.937"/>
  </p1510:revLst>
</p1510:revInfo>
</file>

<file path=ppt/tableStyles.xml><?xml version="1.0" encoding="utf-8"?>
<a:tblStyleLst xmlns:a="http://schemas.openxmlformats.org/drawingml/2006/main" def="{ECE75C9A-F2F2-40AC-8DD1-987775FF2EA0}">
  <a:tblStyle styleId="{ECE75C9A-F2F2-40AC-8DD1-987775FF2E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1" autoAdjust="0"/>
    <p:restoredTop sz="89000" autoAdjust="0"/>
  </p:normalViewPr>
  <p:slideViewPr>
    <p:cSldViewPr snapToGrid="0">
      <p:cViewPr varScale="1">
        <p:scale>
          <a:sx n="88" d="100"/>
          <a:sy n="88" d="100"/>
        </p:scale>
        <p:origin x="6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752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4" y="2221200"/>
            <a:ext cx="4093221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HOUSE PLANET</a:t>
            </a: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93;p14">
            <a:extLst>
              <a:ext uri="{FF2B5EF4-FFF2-40B4-BE49-F238E27FC236}">
                <a16:creationId xmlns:a16="http://schemas.microsoft.com/office/drawing/2014/main" id="{3A2CD154-A451-4043-A096-F7153BE33745}"/>
              </a:ext>
            </a:extLst>
          </p:cNvPr>
          <p:cNvSpPr txBox="1">
            <a:spLocks/>
          </p:cNvSpPr>
          <p:nvPr/>
        </p:nvSpPr>
        <p:spPr>
          <a:xfrm flipH="1">
            <a:off x="795791" y="3118429"/>
            <a:ext cx="1948304" cy="3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indent="0"/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팀장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류상오</a:t>
            </a:r>
            <a:r>
              <a:rPr lang="en-US" altLang="ko-KR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팀원</a:t>
            </a:r>
            <a:r>
              <a:rPr lang="ko-KR" altLang="en-US" sz="1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최준오</a:t>
            </a:r>
            <a:endParaRPr lang="en-US" sz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11465" y="749853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  <a:endParaRPr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1745529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FontTx/>
              <a:buChar char="-"/>
            </a:pPr>
            <a:r>
              <a:rPr lang="ko-KR" altLang="en-US" sz="1800" dirty="0">
                <a:solidFill>
                  <a:srgbClr val="43434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EB Garamond"/>
                <a:sym typeface="EB Garamond"/>
              </a:rPr>
              <a:t>프로젝트 개요</a:t>
            </a:r>
            <a:endParaRPr lang="en-US" altLang="ko-KR" sz="1800" dirty="0">
              <a:solidFill>
                <a:srgbClr val="43434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EB Garamond"/>
              <a:sym typeface="EB Garamond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FontTx/>
              <a:buChar char="-"/>
            </a:pPr>
            <a:r>
              <a:rPr lang="ko-KR" altLang="en-US" sz="1800" dirty="0">
                <a:solidFill>
                  <a:srgbClr val="43434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EB Garamond"/>
                <a:sym typeface="EB Garamond"/>
              </a:rPr>
              <a:t>프로젝트 기능 소개</a:t>
            </a:r>
            <a:endParaRPr lang="en-US" altLang="ko-KR" sz="1800" dirty="0">
              <a:solidFill>
                <a:srgbClr val="43434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EB Garamond"/>
              <a:sym typeface="EB Garamond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FontTx/>
              <a:buChar char="-"/>
            </a:pPr>
            <a:r>
              <a:rPr lang="ko-KR" altLang="en-US" sz="1800" dirty="0">
                <a:solidFill>
                  <a:srgbClr val="43434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EB Garamond"/>
                <a:sym typeface="EB Garamond"/>
              </a:rPr>
              <a:t>시연</a:t>
            </a:r>
            <a:endParaRPr sz="1800" dirty="0">
              <a:solidFill>
                <a:srgbClr val="43434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0;p15">
            <a:extLst>
              <a:ext uri="{FF2B5EF4-FFF2-40B4-BE49-F238E27FC236}">
                <a16:creationId xmlns:a16="http://schemas.microsoft.com/office/drawing/2014/main" id="{893B065F-EC46-4694-9E6D-0F2078848C62}"/>
              </a:ext>
            </a:extLst>
          </p:cNvPr>
          <p:cNvSpPr txBox="1">
            <a:spLocks/>
          </p:cNvSpPr>
          <p:nvPr/>
        </p:nvSpPr>
        <p:spPr>
          <a:xfrm>
            <a:off x="711465" y="749853"/>
            <a:ext cx="50124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quada One"/>
              <a:buNone/>
              <a:defRPr sz="12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</a:p>
        </p:txBody>
      </p:sp>
      <p:grpSp>
        <p:nvGrpSpPr>
          <p:cNvPr id="47" name="Google Shape;142;p15">
            <a:extLst>
              <a:ext uri="{FF2B5EF4-FFF2-40B4-BE49-F238E27FC236}">
                <a16:creationId xmlns:a16="http://schemas.microsoft.com/office/drawing/2014/main" id="{20E2D6F6-2C17-4848-B772-1C3B2BDAACD8}"/>
              </a:ext>
            </a:extLst>
          </p:cNvPr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48" name="Google Shape;143;p15">
              <a:extLst>
                <a:ext uri="{FF2B5EF4-FFF2-40B4-BE49-F238E27FC236}">
                  <a16:creationId xmlns:a16="http://schemas.microsoft.com/office/drawing/2014/main" id="{82678153-555F-4D95-A5AF-EA5C1557B71A}"/>
                </a:ext>
              </a:extLst>
            </p:cNvPr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4;p15">
              <a:extLst>
                <a:ext uri="{FF2B5EF4-FFF2-40B4-BE49-F238E27FC236}">
                  <a16:creationId xmlns:a16="http://schemas.microsoft.com/office/drawing/2014/main" id="{7F40BA2E-CEF2-447C-9B77-9D390E4CC24E}"/>
                </a:ext>
              </a:extLst>
            </p:cNvPr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45;p15">
            <a:extLst>
              <a:ext uri="{FF2B5EF4-FFF2-40B4-BE49-F238E27FC236}">
                <a16:creationId xmlns:a16="http://schemas.microsoft.com/office/drawing/2014/main" id="{C8C85ED9-45FB-4817-9D6C-69E37FDB9D58}"/>
              </a:ext>
            </a:extLst>
          </p:cNvPr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51" name="Google Shape;146;p15">
              <a:extLst>
                <a:ext uri="{FF2B5EF4-FFF2-40B4-BE49-F238E27FC236}">
                  <a16:creationId xmlns:a16="http://schemas.microsoft.com/office/drawing/2014/main" id="{FAAA6A62-5C23-4E1F-B74C-344FFF7A1A9D}"/>
                </a:ext>
              </a:extLst>
            </p:cNvPr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7;p15">
              <a:extLst>
                <a:ext uri="{FF2B5EF4-FFF2-40B4-BE49-F238E27FC236}">
                  <a16:creationId xmlns:a16="http://schemas.microsoft.com/office/drawing/2014/main" id="{481E03F7-EF88-484A-97B5-86334A44E981}"/>
                </a:ext>
              </a:extLst>
            </p:cNvPr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DDBB81A-09CA-42E1-B140-21DA747B0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62" y="1865117"/>
            <a:ext cx="2743200" cy="1218182"/>
          </a:xfrm>
          <a:prstGeom prst="rect">
            <a:avLst/>
          </a:prstGeom>
        </p:spPr>
      </p:pic>
      <p:pic>
        <p:nvPicPr>
          <p:cNvPr id="54" name="그림 3">
            <a:extLst>
              <a:ext uri="{FF2B5EF4-FFF2-40B4-BE49-F238E27FC236}">
                <a16:creationId xmlns:a16="http://schemas.microsoft.com/office/drawing/2014/main" id="{9FE321BA-EDA0-4798-BC36-3DFEB9A5D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896" y="1200477"/>
            <a:ext cx="4320828" cy="2387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>
            <a:spLocks noGrp="1"/>
          </p:cNvSpPr>
          <p:nvPr>
            <p:ph type="ctrTitle"/>
          </p:nvPr>
        </p:nvSpPr>
        <p:spPr>
          <a:xfrm>
            <a:off x="715750" y="7475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</a:p>
        </p:txBody>
      </p:sp>
      <p:grpSp>
        <p:nvGrpSpPr>
          <p:cNvPr id="91" name="Google Shape;174;p16">
            <a:extLst>
              <a:ext uri="{FF2B5EF4-FFF2-40B4-BE49-F238E27FC236}">
                <a16:creationId xmlns:a16="http://schemas.microsoft.com/office/drawing/2014/main" id="{CE094772-64C6-48B2-A215-7037659AACF6}"/>
              </a:ext>
            </a:extLst>
          </p:cNvPr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92" name="Google Shape;175;p16">
              <a:extLst>
                <a:ext uri="{FF2B5EF4-FFF2-40B4-BE49-F238E27FC236}">
                  <a16:creationId xmlns:a16="http://schemas.microsoft.com/office/drawing/2014/main" id="{A5CF6D3B-7B19-4356-ABB1-42FD6647CC26}"/>
                </a:ext>
              </a:extLst>
            </p:cNvPr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6;p16">
              <a:extLst>
                <a:ext uri="{FF2B5EF4-FFF2-40B4-BE49-F238E27FC236}">
                  <a16:creationId xmlns:a16="http://schemas.microsoft.com/office/drawing/2014/main" id="{98A5841E-CC46-46C5-B55C-2CE026FC60CE}"/>
                </a:ext>
              </a:extLst>
            </p:cNvPr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177;p16">
            <a:extLst>
              <a:ext uri="{FF2B5EF4-FFF2-40B4-BE49-F238E27FC236}">
                <a16:creationId xmlns:a16="http://schemas.microsoft.com/office/drawing/2014/main" id="{8BC1DC25-17F6-41AE-8036-5060901F53E5}"/>
              </a:ext>
            </a:extLst>
          </p:cNvPr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95" name="Google Shape;178;p16">
              <a:extLst>
                <a:ext uri="{FF2B5EF4-FFF2-40B4-BE49-F238E27FC236}">
                  <a16:creationId xmlns:a16="http://schemas.microsoft.com/office/drawing/2014/main" id="{E9AB1FD7-9FA3-4515-8D15-C802B9688CD3}"/>
                </a:ext>
              </a:extLst>
            </p:cNvPr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9;p16">
              <a:extLst>
                <a:ext uri="{FF2B5EF4-FFF2-40B4-BE49-F238E27FC236}">
                  <a16:creationId xmlns:a16="http://schemas.microsoft.com/office/drawing/2014/main" id="{3D7BB391-338F-4F92-8FAD-E6BC4DAB8054}"/>
                </a:ext>
              </a:extLst>
            </p:cNvPr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" name="그림 38">
            <a:extLst>
              <a:ext uri="{FF2B5EF4-FFF2-40B4-BE49-F238E27FC236}">
                <a16:creationId xmlns:a16="http://schemas.microsoft.com/office/drawing/2014/main" id="{B2222F1F-97F2-448D-8759-B57F223A3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61" y="2115086"/>
            <a:ext cx="2051150" cy="1078528"/>
          </a:xfrm>
          <a:prstGeom prst="rect">
            <a:avLst/>
          </a:prstGeom>
        </p:spPr>
      </p:pic>
      <p:pic>
        <p:nvPicPr>
          <p:cNvPr id="98" name="그림 39">
            <a:extLst>
              <a:ext uri="{FF2B5EF4-FFF2-40B4-BE49-F238E27FC236}">
                <a16:creationId xmlns:a16="http://schemas.microsoft.com/office/drawing/2014/main" id="{F3F26AE2-BECF-4F14-B45F-4D19330E2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282" y="2078415"/>
            <a:ext cx="2037755" cy="1245629"/>
          </a:xfrm>
          <a:prstGeom prst="rect">
            <a:avLst/>
          </a:prstGeom>
        </p:spPr>
      </p:pic>
      <p:pic>
        <p:nvPicPr>
          <p:cNvPr id="99" name="그림 40">
            <a:extLst>
              <a:ext uri="{FF2B5EF4-FFF2-40B4-BE49-F238E27FC236}">
                <a16:creationId xmlns:a16="http://schemas.microsoft.com/office/drawing/2014/main" id="{66B67BDB-3CDD-49CD-88E4-E55577AB2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069" y="1964235"/>
            <a:ext cx="1344216" cy="1469529"/>
          </a:xfrm>
          <a:prstGeom prst="rect">
            <a:avLst/>
          </a:prstGeom>
        </p:spPr>
      </p:pic>
      <p:pic>
        <p:nvPicPr>
          <p:cNvPr id="100" name="그림 44">
            <a:extLst>
              <a:ext uri="{FF2B5EF4-FFF2-40B4-BE49-F238E27FC236}">
                <a16:creationId xmlns:a16="http://schemas.microsoft.com/office/drawing/2014/main" id="{E5E489CD-2DD6-47F9-89F5-58D52B395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729" y="1999751"/>
            <a:ext cx="1702892" cy="1769078"/>
          </a:xfrm>
          <a:prstGeom prst="rect">
            <a:avLst/>
          </a:prstGeom>
        </p:spPr>
      </p:pic>
      <p:sp>
        <p:nvSpPr>
          <p:cNvPr id="101" name="Google Shape;265;p19">
            <a:extLst>
              <a:ext uri="{FF2B5EF4-FFF2-40B4-BE49-F238E27FC236}">
                <a16:creationId xmlns:a16="http://schemas.microsoft.com/office/drawing/2014/main" id="{B52EF6BF-EE6E-49AB-8283-ACAF89B8ED9E}"/>
              </a:ext>
            </a:extLst>
          </p:cNvPr>
          <p:cNvSpPr txBox="1">
            <a:spLocks/>
          </p:cNvSpPr>
          <p:nvPr/>
        </p:nvSpPr>
        <p:spPr>
          <a:xfrm>
            <a:off x="767061" y="1511813"/>
            <a:ext cx="50124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40;p15">
            <a:extLst>
              <a:ext uri="{FF2B5EF4-FFF2-40B4-BE49-F238E27FC236}">
                <a16:creationId xmlns:a16="http://schemas.microsoft.com/office/drawing/2014/main" id="{ED9BE340-7A0B-4928-AB83-76C39C7CB88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1465" y="749853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+mj-ea"/>
                <a:ea typeface="+mj-ea"/>
              </a:rPr>
              <a:t>프로젝트 기능 소개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61" name="Google Shape;635;p21">
            <a:extLst>
              <a:ext uri="{FF2B5EF4-FFF2-40B4-BE49-F238E27FC236}">
                <a16:creationId xmlns:a16="http://schemas.microsoft.com/office/drawing/2014/main" id="{33F6C29E-F7AF-4B76-B6C6-762E82CDC1C5}"/>
              </a:ext>
            </a:extLst>
          </p:cNvPr>
          <p:cNvSpPr/>
          <p:nvPr/>
        </p:nvSpPr>
        <p:spPr>
          <a:xfrm>
            <a:off x="911553" y="1622192"/>
            <a:ext cx="2793363" cy="26279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36;p21">
            <a:extLst>
              <a:ext uri="{FF2B5EF4-FFF2-40B4-BE49-F238E27FC236}">
                <a16:creationId xmlns:a16="http://schemas.microsoft.com/office/drawing/2014/main" id="{EAA7D939-DB48-407D-A31B-9C5CF14B38CB}"/>
              </a:ext>
            </a:extLst>
          </p:cNvPr>
          <p:cNvSpPr/>
          <p:nvPr/>
        </p:nvSpPr>
        <p:spPr>
          <a:xfrm>
            <a:off x="3163873" y="1601287"/>
            <a:ext cx="2793363" cy="26279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37;p21">
            <a:extLst>
              <a:ext uri="{FF2B5EF4-FFF2-40B4-BE49-F238E27FC236}">
                <a16:creationId xmlns:a16="http://schemas.microsoft.com/office/drawing/2014/main" id="{07B3B197-6736-4A03-8C71-069F5BBA96C3}"/>
              </a:ext>
            </a:extLst>
          </p:cNvPr>
          <p:cNvSpPr/>
          <p:nvPr/>
        </p:nvSpPr>
        <p:spPr>
          <a:xfrm>
            <a:off x="5357413" y="1604157"/>
            <a:ext cx="2793363" cy="26279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662;p21">
            <a:extLst>
              <a:ext uri="{FF2B5EF4-FFF2-40B4-BE49-F238E27FC236}">
                <a16:creationId xmlns:a16="http://schemas.microsoft.com/office/drawing/2014/main" id="{22E89DB9-C137-4DFF-9F04-0E1AF0912597}"/>
              </a:ext>
            </a:extLst>
          </p:cNvPr>
          <p:cNvSpPr txBox="1"/>
          <p:nvPr/>
        </p:nvSpPr>
        <p:spPr>
          <a:xfrm>
            <a:off x="5970820" y="2858537"/>
            <a:ext cx="1635914" cy="107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rgbClr val="43434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EB Garamond"/>
                <a:sym typeface="EB Garamond"/>
              </a:rPr>
              <a:t>공지사항 작성</a:t>
            </a:r>
            <a:endParaRPr lang="en-US" altLang="ko-KR" sz="1000" b="1" dirty="0">
              <a:solidFill>
                <a:srgbClr val="434343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rgbClr val="434343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434343"/>
                </a:solidFill>
                <a:latin typeface="나눔명조 옛한글" panose="02020603020101020101" pitchFamily="18" charset="-127"/>
                <a:ea typeface="나눔명조 옛한글" panose="02020603020101020101" pitchFamily="18" charset="-127"/>
                <a:cs typeface="EB Garamond"/>
                <a:sym typeface="EB Garamond"/>
              </a:rPr>
              <a:t>관리자 계정만 관리가 가능한 공지사항을 제공합니다</a:t>
            </a:r>
            <a:r>
              <a:rPr lang="en-US" altLang="ko-KR" sz="1000" dirty="0">
                <a:solidFill>
                  <a:srgbClr val="434343"/>
                </a:solidFill>
                <a:latin typeface="나눔명조 옛한글" panose="02020603020101020101" pitchFamily="18" charset="-127"/>
                <a:ea typeface="나눔명조 옛한글" panose="02020603020101020101" pitchFamily="18" charset="-127"/>
                <a:cs typeface="EB Garamond"/>
                <a:sym typeface="EB Garamond"/>
              </a:rPr>
              <a:t>.</a:t>
            </a:r>
            <a:endParaRPr sz="1000" dirty="0">
              <a:solidFill>
                <a:srgbClr val="434343"/>
              </a:solidFill>
              <a:latin typeface="나눔명조 옛한글" panose="02020603020101020101" pitchFamily="18" charset="-127"/>
              <a:ea typeface="나눔명조 옛한글" panose="02020603020101020101" pitchFamily="18" charset="-127"/>
              <a:cs typeface="EB Garamond"/>
              <a:sym typeface="EB Garamond"/>
            </a:endParaRPr>
          </a:p>
        </p:txBody>
      </p:sp>
      <p:sp>
        <p:nvSpPr>
          <p:cNvPr id="89" name="Google Shape;670;p21">
            <a:extLst>
              <a:ext uri="{FF2B5EF4-FFF2-40B4-BE49-F238E27FC236}">
                <a16:creationId xmlns:a16="http://schemas.microsoft.com/office/drawing/2014/main" id="{FC2929E2-D294-4961-AC55-565937580274}"/>
              </a:ext>
            </a:extLst>
          </p:cNvPr>
          <p:cNvSpPr txBox="1"/>
          <p:nvPr/>
        </p:nvSpPr>
        <p:spPr>
          <a:xfrm>
            <a:off x="1490277" y="2853344"/>
            <a:ext cx="1635914" cy="107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43434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EB Garamond"/>
                <a:sym typeface="Montserrat ExtraBold"/>
              </a:rPr>
              <a:t>회원가입</a:t>
            </a:r>
            <a:r>
              <a:rPr lang="en-US" altLang="ko-KR" sz="1000" dirty="0">
                <a:solidFill>
                  <a:srgbClr val="43434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EB Garamond"/>
                <a:sym typeface="Montserrat ExtraBold"/>
              </a:rPr>
              <a:t>, </a:t>
            </a:r>
            <a:r>
              <a:rPr lang="ko-KR" altLang="en-US" sz="1000" dirty="0">
                <a:solidFill>
                  <a:srgbClr val="43434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EB Garamond"/>
                <a:sym typeface="Montserrat ExtraBold"/>
              </a:rPr>
              <a:t>로그인 기능</a:t>
            </a:r>
            <a:endParaRPr lang="en-US" altLang="ko-KR" sz="1000" dirty="0">
              <a:solidFill>
                <a:srgbClr val="434343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EB Garamon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rgbClr val="434343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EB Garamon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434343"/>
                </a:solidFill>
                <a:latin typeface="나눔명조 옛한글" panose="02020603020101020101" pitchFamily="18" charset="-127"/>
                <a:ea typeface="나눔명조 옛한글" panose="02020603020101020101" pitchFamily="18" charset="-127"/>
                <a:cs typeface="EB Garamond"/>
                <a:sym typeface="EB Garamond"/>
              </a:rPr>
              <a:t>사용자들이 개개인을 식별할 수 있는 로그인</a:t>
            </a:r>
            <a:r>
              <a:rPr lang="en-US" altLang="ko-KR" sz="1000" dirty="0">
                <a:solidFill>
                  <a:srgbClr val="434343"/>
                </a:solidFill>
                <a:latin typeface="나눔명조 옛한글" panose="02020603020101020101" pitchFamily="18" charset="-127"/>
                <a:ea typeface="나눔명조 옛한글" panose="02020603020101020101" pitchFamily="18" charset="-127"/>
                <a:cs typeface="EB Garamond"/>
                <a:sym typeface="EB Garamond"/>
              </a:rPr>
              <a:t>, </a:t>
            </a:r>
            <a:r>
              <a:rPr lang="ko-KR" altLang="en-US" sz="1000" dirty="0">
                <a:solidFill>
                  <a:srgbClr val="434343"/>
                </a:solidFill>
                <a:latin typeface="나눔명조 옛한글" panose="02020603020101020101" pitchFamily="18" charset="-127"/>
                <a:ea typeface="나눔명조 옛한글" panose="02020603020101020101" pitchFamily="18" charset="-127"/>
                <a:cs typeface="EB Garamond"/>
                <a:sym typeface="EB Garamond"/>
              </a:rPr>
              <a:t>회원가입 기능을 제공합니다</a:t>
            </a:r>
            <a:r>
              <a:rPr lang="en-US" altLang="ko-KR" sz="1000" dirty="0">
                <a:solidFill>
                  <a:srgbClr val="434343"/>
                </a:solidFill>
                <a:latin typeface="나눔명조 옛한글" panose="02020603020101020101" pitchFamily="18" charset="-127"/>
                <a:ea typeface="나눔명조 옛한글" panose="02020603020101020101" pitchFamily="18" charset="-127"/>
                <a:cs typeface="EB Garamond"/>
                <a:sym typeface="EB Garamond"/>
              </a:rPr>
              <a:t>.</a:t>
            </a:r>
            <a:endParaRPr sz="1000" dirty="0">
              <a:solidFill>
                <a:srgbClr val="434343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EB Garamond"/>
              <a:sym typeface="EB Garamond"/>
            </a:endParaRPr>
          </a:p>
        </p:txBody>
      </p:sp>
      <p:sp>
        <p:nvSpPr>
          <p:cNvPr id="94" name="Google Shape;675;p21">
            <a:extLst>
              <a:ext uri="{FF2B5EF4-FFF2-40B4-BE49-F238E27FC236}">
                <a16:creationId xmlns:a16="http://schemas.microsoft.com/office/drawing/2014/main" id="{CA66A5EE-7A1D-4CA9-B7F9-6FDA1AFAA413}"/>
              </a:ext>
            </a:extLst>
          </p:cNvPr>
          <p:cNvSpPr txBox="1"/>
          <p:nvPr/>
        </p:nvSpPr>
        <p:spPr>
          <a:xfrm>
            <a:off x="3696986" y="2853344"/>
            <a:ext cx="1635914" cy="107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rgbClr val="43434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EB Garamond"/>
                <a:sym typeface="EB Garamond"/>
              </a:rPr>
              <a:t>게시글 작성</a:t>
            </a:r>
            <a:endParaRPr lang="en-US" altLang="ko-KR" sz="1000" b="1" dirty="0">
              <a:solidFill>
                <a:srgbClr val="43434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b="1" dirty="0">
              <a:solidFill>
                <a:srgbClr val="43434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434343"/>
                </a:solidFill>
                <a:latin typeface="나눔명조 옛한글" panose="02020603020101020101" pitchFamily="18" charset="-127"/>
                <a:ea typeface="나눔명조 옛한글" panose="02020603020101020101" pitchFamily="18" charset="-127"/>
                <a:cs typeface="EB Garamond"/>
                <a:sym typeface="EB Garamond"/>
              </a:rPr>
              <a:t>사용자들이 각각의 아파트에 대해 평점과 생생한 리뷰를 작성할 수 있는 게시판을 제공합니다</a:t>
            </a:r>
            <a:r>
              <a:rPr lang="en-US" altLang="ko-KR" sz="1000" dirty="0">
                <a:solidFill>
                  <a:srgbClr val="434343"/>
                </a:solidFill>
                <a:latin typeface="나눔명조 옛한글" panose="02020603020101020101" pitchFamily="18" charset="-127"/>
                <a:ea typeface="나눔명조 옛한글" panose="02020603020101020101" pitchFamily="18" charset="-127"/>
                <a:cs typeface="EB Garamond"/>
                <a:sym typeface="EB Garamond"/>
              </a:rPr>
              <a:t>.</a:t>
            </a:r>
            <a:endParaRPr lang="ko-KR" altLang="en-US" sz="1000" dirty="0">
              <a:solidFill>
                <a:srgbClr val="434343"/>
              </a:solidFill>
              <a:latin typeface="나눔명조 옛한글" panose="02020603020101020101" pitchFamily="18" charset="-127"/>
              <a:ea typeface="나눔명조 옛한글" panose="02020603020101020101" pitchFamily="18" charset="-127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b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39" name="Google Shape;8234;p46">
            <a:extLst>
              <a:ext uri="{FF2B5EF4-FFF2-40B4-BE49-F238E27FC236}">
                <a16:creationId xmlns:a16="http://schemas.microsoft.com/office/drawing/2014/main" id="{903858FA-DA03-4DEE-94D2-F7A619015245}"/>
              </a:ext>
            </a:extLst>
          </p:cNvPr>
          <p:cNvGrpSpPr/>
          <p:nvPr/>
        </p:nvGrpSpPr>
        <p:grpSpPr>
          <a:xfrm>
            <a:off x="4246073" y="2114093"/>
            <a:ext cx="552886" cy="582120"/>
            <a:chOff x="2662884" y="1513044"/>
            <a:chExt cx="322914" cy="348543"/>
          </a:xfrm>
        </p:grpSpPr>
        <p:sp>
          <p:nvSpPr>
            <p:cNvPr id="40" name="Google Shape;8235;p46">
              <a:extLst>
                <a:ext uri="{FF2B5EF4-FFF2-40B4-BE49-F238E27FC236}">
                  <a16:creationId xmlns:a16="http://schemas.microsoft.com/office/drawing/2014/main" id="{62CA55A9-756E-448A-AA44-B4FB93E5D716}"/>
                </a:ext>
              </a:extLst>
            </p:cNvPr>
            <p:cNvSpPr/>
            <p:nvPr/>
          </p:nvSpPr>
          <p:spPr>
            <a:xfrm>
              <a:off x="2662884" y="1513044"/>
              <a:ext cx="260663" cy="348543"/>
            </a:xfrm>
            <a:custGeom>
              <a:avLst/>
              <a:gdLst/>
              <a:ahLst/>
              <a:cxnLst/>
              <a:rect l="l" t="t" r="r" b="b"/>
              <a:pathLst>
                <a:path w="8228" h="11002" extrusionOk="0">
                  <a:moveTo>
                    <a:pt x="5692" y="0"/>
                  </a:moveTo>
                  <a:cubicBezTo>
                    <a:pt x="5597" y="0"/>
                    <a:pt x="5525" y="72"/>
                    <a:pt x="5525" y="167"/>
                  </a:cubicBezTo>
                  <a:cubicBezTo>
                    <a:pt x="5525" y="250"/>
                    <a:pt x="5597" y="322"/>
                    <a:pt x="5692" y="322"/>
                  </a:cubicBezTo>
                  <a:lnTo>
                    <a:pt x="7907" y="322"/>
                  </a:lnTo>
                  <a:lnTo>
                    <a:pt x="7907" y="10668"/>
                  </a:lnTo>
                  <a:lnTo>
                    <a:pt x="334" y="10668"/>
                  </a:lnTo>
                  <a:lnTo>
                    <a:pt x="334" y="9406"/>
                  </a:lnTo>
                  <a:cubicBezTo>
                    <a:pt x="334" y="9311"/>
                    <a:pt x="251" y="9240"/>
                    <a:pt x="167" y="9240"/>
                  </a:cubicBezTo>
                  <a:cubicBezTo>
                    <a:pt x="72" y="9240"/>
                    <a:pt x="1" y="9311"/>
                    <a:pt x="1" y="9406"/>
                  </a:cubicBezTo>
                  <a:lnTo>
                    <a:pt x="1" y="10835"/>
                  </a:lnTo>
                  <a:cubicBezTo>
                    <a:pt x="1" y="10918"/>
                    <a:pt x="72" y="11002"/>
                    <a:pt x="167" y="11002"/>
                  </a:cubicBezTo>
                  <a:lnTo>
                    <a:pt x="8049" y="11002"/>
                  </a:lnTo>
                  <a:cubicBezTo>
                    <a:pt x="8145" y="11002"/>
                    <a:pt x="8216" y="10918"/>
                    <a:pt x="8216" y="10835"/>
                  </a:cubicBezTo>
                  <a:lnTo>
                    <a:pt x="8216" y="179"/>
                  </a:lnTo>
                  <a:cubicBezTo>
                    <a:pt x="8228" y="60"/>
                    <a:pt x="8157" y="0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36;p46">
              <a:extLst>
                <a:ext uri="{FF2B5EF4-FFF2-40B4-BE49-F238E27FC236}">
                  <a16:creationId xmlns:a16="http://schemas.microsoft.com/office/drawing/2014/main" id="{939B1644-A104-43FF-A683-47D9367E26FF}"/>
                </a:ext>
              </a:extLst>
            </p:cNvPr>
            <p:cNvSpPr/>
            <p:nvPr/>
          </p:nvSpPr>
          <p:spPr>
            <a:xfrm>
              <a:off x="2663264" y="1513044"/>
              <a:ext cx="165243" cy="282554"/>
            </a:xfrm>
            <a:custGeom>
              <a:avLst/>
              <a:gdLst/>
              <a:ahLst/>
              <a:cxnLst/>
              <a:rect l="l" t="t" r="r" b="b"/>
              <a:pathLst>
                <a:path w="5216" h="8919" extrusionOk="0">
                  <a:moveTo>
                    <a:pt x="2358" y="548"/>
                  </a:moveTo>
                  <a:lnTo>
                    <a:pt x="2358" y="2346"/>
                  </a:lnTo>
                  <a:lnTo>
                    <a:pt x="560" y="2346"/>
                  </a:lnTo>
                  <a:lnTo>
                    <a:pt x="2358" y="548"/>
                  </a:lnTo>
                  <a:close/>
                  <a:moveTo>
                    <a:pt x="2537" y="0"/>
                  </a:moveTo>
                  <a:cubicBezTo>
                    <a:pt x="2418" y="0"/>
                    <a:pt x="2299" y="167"/>
                    <a:pt x="2227" y="238"/>
                  </a:cubicBezTo>
                  <a:lnTo>
                    <a:pt x="108" y="2346"/>
                  </a:lnTo>
                  <a:cubicBezTo>
                    <a:pt x="60" y="2393"/>
                    <a:pt x="1" y="2441"/>
                    <a:pt x="1" y="2513"/>
                  </a:cubicBezTo>
                  <a:lnTo>
                    <a:pt x="1" y="8751"/>
                  </a:lnTo>
                  <a:cubicBezTo>
                    <a:pt x="1" y="8835"/>
                    <a:pt x="72" y="8918"/>
                    <a:pt x="167" y="8918"/>
                  </a:cubicBezTo>
                  <a:cubicBezTo>
                    <a:pt x="263" y="8918"/>
                    <a:pt x="334" y="8835"/>
                    <a:pt x="334" y="8751"/>
                  </a:cubicBezTo>
                  <a:lnTo>
                    <a:pt x="334" y="2667"/>
                  </a:lnTo>
                  <a:lnTo>
                    <a:pt x="2525" y="2667"/>
                  </a:lnTo>
                  <a:cubicBezTo>
                    <a:pt x="2608" y="2667"/>
                    <a:pt x="2680" y="2584"/>
                    <a:pt x="2680" y="2501"/>
                  </a:cubicBezTo>
                  <a:lnTo>
                    <a:pt x="2680" y="310"/>
                  </a:lnTo>
                  <a:lnTo>
                    <a:pt x="5049" y="310"/>
                  </a:lnTo>
                  <a:cubicBezTo>
                    <a:pt x="5144" y="310"/>
                    <a:pt x="5216" y="238"/>
                    <a:pt x="5216" y="143"/>
                  </a:cubicBezTo>
                  <a:cubicBezTo>
                    <a:pt x="5216" y="60"/>
                    <a:pt x="5132" y="0"/>
                    <a:pt x="5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37;p46">
              <a:extLst>
                <a:ext uri="{FF2B5EF4-FFF2-40B4-BE49-F238E27FC236}">
                  <a16:creationId xmlns:a16="http://schemas.microsoft.com/office/drawing/2014/main" id="{99713A14-5B88-49F4-A6FE-064F9023878F}"/>
                </a:ext>
              </a:extLst>
            </p:cNvPr>
            <p:cNvSpPr/>
            <p:nvPr/>
          </p:nvSpPr>
          <p:spPr>
            <a:xfrm>
              <a:off x="2717596" y="174763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3"/>
                    <a:pt x="4810" y="168"/>
                  </a:cubicBezTo>
                  <a:cubicBezTo>
                    <a:pt x="4798" y="84"/>
                    <a:pt x="4739" y="1"/>
                    <a:pt x="4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38;p46">
              <a:extLst>
                <a:ext uri="{FF2B5EF4-FFF2-40B4-BE49-F238E27FC236}">
                  <a16:creationId xmlns:a16="http://schemas.microsoft.com/office/drawing/2014/main" id="{F56B83C8-3C67-457B-ACF3-71A184B92494}"/>
                </a:ext>
              </a:extLst>
            </p:cNvPr>
            <p:cNvSpPr/>
            <p:nvPr/>
          </p:nvSpPr>
          <p:spPr>
            <a:xfrm>
              <a:off x="2788876" y="1809886"/>
              <a:ext cx="81132" cy="10581"/>
            </a:xfrm>
            <a:custGeom>
              <a:avLst/>
              <a:gdLst/>
              <a:ahLst/>
              <a:cxnLst/>
              <a:rect l="l" t="t" r="r" b="b"/>
              <a:pathLst>
                <a:path w="256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394" y="334"/>
                  </a:lnTo>
                  <a:cubicBezTo>
                    <a:pt x="2489" y="334"/>
                    <a:pt x="2560" y="262"/>
                    <a:pt x="2560" y="167"/>
                  </a:cubicBezTo>
                  <a:cubicBezTo>
                    <a:pt x="2560" y="84"/>
                    <a:pt x="2489" y="1"/>
                    <a:pt x="2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39;p46">
              <a:extLst>
                <a:ext uri="{FF2B5EF4-FFF2-40B4-BE49-F238E27FC236}">
                  <a16:creationId xmlns:a16="http://schemas.microsoft.com/office/drawing/2014/main" id="{B3EA1506-C582-4A1B-83F4-75F1222E103D}"/>
                </a:ext>
              </a:extLst>
            </p:cNvPr>
            <p:cNvSpPr/>
            <p:nvPr/>
          </p:nvSpPr>
          <p:spPr>
            <a:xfrm>
              <a:off x="2717596" y="1722385"/>
              <a:ext cx="152412" cy="10201"/>
            </a:xfrm>
            <a:custGeom>
              <a:avLst/>
              <a:gdLst/>
              <a:ahLst/>
              <a:cxnLst/>
              <a:rect l="l" t="t" r="r" b="b"/>
              <a:pathLst>
                <a:path w="4811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644" y="322"/>
                  </a:lnTo>
                  <a:cubicBezTo>
                    <a:pt x="4739" y="322"/>
                    <a:pt x="4810" y="250"/>
                    <a:pt x="4810" y="167"/>
                  </a:cubicBezTo>
                  <a:cubicBezTo>
                    <a:pt x="4798" y="60"/>
                    <a:pt x="4739" y="0"/>
                    <a:pt x="4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40;p46">
              <a:extLst>
                <a:ext uri="{FF2B5EF4-FFF2-40B4-BE49-F238E27FC236}">
                  <a16:creationId xmlns:a16="http://schemas.microsoft.com/office/drawing/2014/main" id="{7A032613-BFFC-418D-B67F-2049A27EE962}"/>
                </a:ext>
              </a:extLst>
            </p:cNvPr>
            <p:cNvSpPr/>
            <p:nvPr/>
          </p:nvSpPr>
          <p:spPr>
            <a:xfrm>
              <a:off x="2717596" y="169634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51"/>
                    <a:pt x="4810" y="167"/>
                  </a:cubicBezTo>
                  <a:cubicBezTo>
                    <a:pt x="4798" y="72"/>
                    <a:pt x="4739" y="1"/>
                    <a:pt x="4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41;p46">
              <a:extLst>
                <a:ext uri="{FF2B5EF4-FFF2-40B4-BE49-F238E27FC236}">
                  <a16:creationId xmlns:a16="http://schemas.microsoft.com/office/drawing/2014/main" id="{E4AD83D0-2860-4886-945E-204E40E92BC1}"/>
                </a:ext>
              </a:extLst>
            </p:cNvPr>
            <p:cNvSpPr/>
            <p:nvPr/>
          </p:nvSpPr>
          <p:spPr>
            <a:xfrm>
              <a:off x="2717596" y="1670335"/>
              <a:ext cx="152412" cy="10581"/>
            </a:xfrm>
            <a:custGeom>
              <a:avLst/>
              <a:gdLst/>
              <a:ahLst/>
              <a:cxnLst/>
              <a:rect l="l" t="t" r="r" b="b"/>
              <a:pathLst>
                <a:path w="4811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2"/>
                    <a:pt x="4810" y="167"/>
                  </a:cubicBezTo>
                  <a:cubicBezTo>
                    <a:pt x="4810" y="84"/>
                    <a:pt x="4739" y="0"/>
                    <a:pt x="4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42;p46">
              <a:extLst>
                <a:ext uri="{FF2B5EF4-FFF2-40B4-BE49-F238E27FC236}">
                  <a16:creationId xmlns:a16="http://schemas.microsoft.com/office/drawing/2014/main" id="{C0E41AAE-535E-409C-BF87-FEECA7906381}"/>
                </a:ext>
              </a:extLst>
            </p:cNvPr>
            <p:cNvSpPr/>
            <p:nvPr/>
          </p:nvSpPr>
          <p:spPr>
            <a:xfrm>
              <a:off x="2778326" y="1594145"/>
              <a:ext cx="31332" cy="61111"/>
            </a:xfrm>
            <a:custGeom>
              <a:avLst/>
              <a:gdLst/>
              <a:ahLst/>
              <a:cxnLst/>
              <a:rect l="l" t="t" r="r" b="b"/>
              <a:pathLst>
                <a:path w="989" h="1929" extrusionOk="0">
                  <a:moveTo>
                    <a:pt x="179" y="0"/>
                  </a:moveTo>
                  <a:cubicBezTo>
                    <a:pt x="95" y="0"/>
                    <a:pt x="12" y="72"/>
                    <a:pt x="12" y="167"/>
                  </a:cubicBezTo>
                  <a:cubicBezTo>
                    <a:pt x="12" y="250"/>
                    <a:pt x="95" y="322"/>
                    <a:pt x="179" y="322"/>
                  </a:cubicBezTo>
                  <a:lnTo>
                    <a:pt x="333" y="322"/>
                  </a:lnTo>
                  <a:lnTo>
                    <a:pt x="333" y="1607"/>
                  </a:lnTo>
                  <a:lnTo>
                    <a:pt x="167" y="1607"/>
                  </a:lnTo>
                  <a:cubicBezTo>
                    <a:pt x="72" y="1607"/>
                    <a:pt x="0" y="1679"/>
                    <a:pt x="0" y="1774"/>
                  </a:cubicBezTo>
                  <a:cubicBezTo>
                    <a:pt x="0" y="1858"/>
                    <a:pt x="72" y="1929"/>
                    <a:pt x="167" y="1929"/>
                  </a:cubicBezTo>
                  <a:lnTo>
                    <a:pt x="822" y="1929"/>
                  </a:lnTo>
                  <a:cubicBezTo>
                    <a:pt x="905" y="1929"/>
                    <a:pt x="988" y="1858"/>
                    <a:pt x="988" y="1774"/>
                  </a:cubicBezTo>
                  <a:cubicBezTo>
                    <a:pt x="976" y="1679"/>
                    <a:pt x="893" y="1607"/>
                    <a:pt x="810" y="1607"/>
                  </a:cubicBezTo>
                  <a:lnTo>
                    <a:pt x="643" y="1607"/>
                  </a:lnTo>
                  <a:lnTo>
                    <a:pt x="643" y="167"/>
                  </a:lnTo>
                  <a:cubicBezTo>
                    <a:pt x="643" y="72"/>
                    <a:pt x="572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243;p46">
              <a:extLst>
                <a:ext uri="{FF2B5EF4-FFF2-40B4-BE49-F238E27FC236}">
                  <a16:creationId xmlns:a16="http://schemas.microsoft.com/office/drawing/2014/main" id="{FE73BFBF-AD96-4FD9-BC06-47D31159019A}"/>
                </a:ext>
              </a:extLst>
            </p:cNvPr>
            <p:cNvSpPr/>
            <p:nvPr/>
          </p:nvSpPr>
          <p:spPr>
            <a:xfrm>
              <a:off x="2782476" y="1575263"/>
              <a:ext cx="16220" cy="15872"/>
            </a:xfrm>
            <a:custGeom>
              <a:avLst/>
              <a:gdLst/>
              <a:ahLst/>
              <a:cxnLst/>
              <a:rect l="l" t="t" r="r" b="b"/>
              <a:pathLst>
                <a:path w="512" h="501" extrusionOk="0">
                  <a:moveTo>
                    <a:pt x="262" y="1"/>
                  </a:moveTo>
                  <a:cubicBezTo>
                    <a:pt x="131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244;p46">
              <a:extLst>
                <a:ext uri="{FF2B5EF4-FFF2-40B4-BE49-F238E27FC236}">
                  <a16:creationId xmlns:a16="http://schemas.microsoft.com/office/drawing/2014/main" id="{F3410DEA-AB78-4E95-8341-425519A794FB}"/>
                </a:ext>
              </a:extLst>
            </p:cNvPr>
            <p:cNvSpPr/>
            <p:nvPr/>
          </p:nvSpPr>
          <p:spPr>
            <a:xfrm>
              <a:off x="2943537" y="1513044"/>
              <a:ext cx="42261" cy="347783"/>
            </a:xfrm>
            <a:custGeom>
              <a:avLst/>
              <a:gdLst/>
              <a:ahLst/>
              <a:cxnLst/>
              <a:rect l="l" t="t" r="r" b="b"/>
              <a:pathLst>
                <a:path w="1334" h="10978" extrusionOk="0">
                  <a:moveTo>
                    <a:pt x="667" y="310"/>
                  </a:moveTo>
                  <a:cubicBezTo>
                    <a:pt x="857" y="310"/>
                    <a:pt x="1012" y="477"/>
                    <a:pt x="1012" y="655"/>
                  </a:cubicBezTo>
                  <a:lnTo>
                    <a:pt x="1012" y="1477"/>
                  </a:lnTo>
                  <a:lnTo>
                    <a:pt x="321" y="1477"/>
                  </a:lnTo>
                  <a:lnTo>
                    <a:pt x="321" y="655"/>
                  </a:lnTo>
                  <a:cubicBezTo>
                    <a:pt x="321" y="465"/>
                    <a:pt x="488" y="310"/>
                    <a:pt x="667" y="310"/>
                  </a:cubicBezTo>
                  <a:close/>
                  <a:moveTo>
                    <a:pt x="1024" y="1798"/>
                  </a:moveTo>
                  <a:lnTo>
                    <a:pt x="1024" y="2453"/>
                  </a:lnTo>
                  <a:lnTo>
                    <a:pt x="321" y="2453"/>
                  </a:lnTo>
                  <a:lnTo>
                    <a:pt x="321" y="1798"/>
                  </a:lnTo>
                  <a:close/>
                  <a:moveTo>
                    <a:pt x="964" y="9597"/>
                  </a:moveTo>
                  <a:lnTo>
                    <a:pt x="833" y="10525"/>
                  </a:lnTo>
                  <a:cubicBezTo>
                    <a:pt x="810" y="10597"/>
                    <a:pt x="750" y="10656"/>
                    <a:pt x="679" y="10656"/>
                  </a:cubicBezTo>
                  <a:cubicBezTo>
                    <a:pt x="607" y="10656"/>
                    <a:pt x="536" y="10597"/>
                    <a:pt x="536" y="10525"/>
                  </a:cubicBezTo>
                  <a:lnTo>
                    <a:pt x="417" y="9597"/>
                  </a:lnTo>
                  <a:close/>
                  <a:moveTo>
                    <a:pt x="667" y="0"/>
                  </a:moveTo>
                  <a:cubicBezTo>
                    <a:pt x="298" y="0"/>
                    <a:pt x="0" y="298"/>
                    <a:pt x="0" y="667"/>
                  </a:cubicBezTo>
                  <a:lnTo>
                    <a:pt x="0" y="1631"/>
                  </a:lnTo>
                  <a:lnTo>
                    <a:pt x="0" y="2822"/>
                  </a:lnTo>
                  <a:lnTo>
                    <a:pt x="0" y="4810"/>
                  </a:lnTo>
                  <a:cubicBezTo>
                    <a:pt x="0" y="4894"/>
                    <a:pt x="71" y="4965"/>
                    <a:pt x="167" y="4965"/>
                  </a:cubicBezTo>
                  <a:cubicBezTo>
                    <a:pt x="250" y="4965"/>
                    <a:pt x="321" y="4894"/>
                    <a:pt x="321" y="4810"/>
                  </a:cubicBezTo>
                  <a:lnTo>
                    <a:pt x="321" y="2763"/>
                  </a:lnTo>
                  <a:lnTo>
                    <a:pt x="1024" y="2763"/>
                  </a:lnTo>
                  <a:lnTo>
                    <a:pt x="1024" y="9275"/>
                  </a:lnTo>
                  <a:lnTo>
                    <a:pt x="321" y="9275"/>
                  </a:lnTo>
                  <a:lnTo>
                    <a:pt x="321" y="5430"/>
                  </a:lnTo>
                  <a:cubicBezTo>
                    <a:pt x="321" y="5346"/>
                    <a:pt x="250" y="5263"/>
                    <a:pt x="167" y="5263"/>
                  </a:cubicBezTo>
                  <a:cubicBezTo>
                    <a:pt x="71" y="5263"/>
                    <a:pt x="0" y="5346"/>
                    <a:pt x="0" y="5430"/>
                  </a:cubicBezTo>
                  <a:lnTo>
                    <a:pt x="0" y="9430"/>
                  </a:lnTo>
                  <a:cubicBezTo>
                    <a:pt x="0" y="9490"/>
                    <a:pt x="24" y="9537"/>
                    <a:pt x="60" y="9561"/>
                  </a:cubicBezTo>
                  <a:lnTo>
                    <a:pt x="191" y="10561"/>
                  </a:lnTo>
                  <a:cubicBezTo>
                    <a:pt x="226" y="10799"/>
                    <a:pt x="429" y="10978"/>
                    <a:pt x="667" y="10978"/>
                  </a:cubicBezTo>
                  <a:cubicBezTo>
                    <a:pt x="905" y="10978"/>
                    <a:pt x="1119" y="10799"/>
                    <a:pt x="1143" y="10561"/>
                  </a:cubicBezTo>
                  <a:lnTo>
                    <a:pt x="1274" y="9561"/>
                  </a:lnTo>
                  <a:cubicBezTo>
                    <a:pt x="1322" y="9537"/>
                    <a:pt x="1334" y="9490"/>
                    <a:pt x="1334" y="9430"/>
                  </a:cubicBezTo>
                  <a:lnTo>
                    <a:pt x="1334" y="2822"/>
                  </a:lnTo>
                  <a:lnTo>
                    <a:pt x="1334" y="1631"/>
                  </a:lnTo>
                  <a:lnTo>
                    <a:pt x="1334" y="667"/>
                  </a:lnTo>
                  <a:cubicBezTo>
                    <a:pt x="1334" y="298"/>
                    <a:pt x="1036" y="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8867;p47">
            <a:extLst>
              <a:ext uri="{FF2B5EF4-FFF2-40B4-BE49-F238E27FC236}">
                <a16:creationId xmlns:a16="http://schemas.microsoft.com/office/drawing/2014/main" id="{ACCDB594-5520-49EF-91A5-963446FD785F}"/>
              </a:ext>
            </a:extLst>
          </p:cNvPr>
          <p:cNvGrpSpPr/>
          <p:nvPr/>
        </p:nvGrpSpPr>
        <p:grpSpPr>
          <a:xfrm>
            <a:off x="6515690" y="2186884"/>
            <a:ext cx="485818" cy="515148"/>
            <a:chOff x="5964227" y="3858701"/>
            <a:chExt cx="283743" cy="308444"/>
          </a:xfrm>
        </p:grpSpPr>
        <p:sp>
          <p:nvSpPr>
            <p:cNvPr id="51" name="Google Shape;8868;p47">
              <a:extLst>
                <a:ext uri="{FF2B5EF4-FFF2-40B4-BE49-F238E27FC236}">
                  <a16:creationId xmlns:a16="http://schemas.microsoft.com/office/drawing/2014/main" id="{436EA103-F404-4538-815F-F735DD74A8EB}"/>
                </a:ext>
              </a:extLst>
            </p:cNvPr>
            <p:cNvSpPr/>
            <p:nvPr/>
          </p:nvSpPr>
          <p:spPr>
            <a:xfrm>
              <a:off x="5964227" y="3858701"/>
              <a:ext cx="283743" cy="308444"/>
            </a:xfrm>
            <a:custGeom>
              <a:avLst/>
              <a:gdLst/>
              <a:ahLst/>
              <a:cxnLst/>
              <a:rect l="l" t="t" r="r" b="b"/>
              <a:pathLst>
                <a:path w="6978" h="7585" extrusionOk="0">
                  <a:moveTo>
                    <a:pt x="6084" y="3060"/>
                  </a:moveTo>
                  <a:cubicBezTo>
                    <a:pt x="6453" y="3120"/>
                    <a:pt x="6739" y="3429"/>
                    <a:pt x="6739" y="3822"/>
                  </a:cubicBezTo>
                  <a:cubicBezTo>
                    <a:pt x="6739" y="4203"/>
                    <a:pt x="6453" y="4525"/>
                    <a:pt x="6084" y="4584"/>
                  </a:cubicBezTo>
                  <a:lnTo>
                    <a:pt x="6084" y="3060"/>
                  </a:lnTo>
                  <a:close/>
                  <a:moveTo>
                    <a:pt x="881" y="2929"/>
                  </a:moveTo>
                  <a:lnTo>
                    <a:pt x="881" y="4715"/>
                  </a:lnTo>
                  <a:lnTo>
                    <a:pt x="607" y="4715"/>
                  </a:lnTo>
                  <a:cubicBezTo>
                    <a:pt x="405" y="4715"/>
                    <a:pt x="226" y="4536"/>
                    <a:pt x="226" y="4322"/>
                  </a:cubicBezTo>
                  <a:lnTo>
                    <a:pt x="226" y="3310"/>
                  </a:lnTo>
                  <a:cubicBezTo>
                    <a:pt x="226" y="3108"/>
                    <a:pt x="405" y="2929"/>
                    <a:pt x="607" y="2929"/>
                  </a:cubicBezTo>
                  <a:close/>
                  <a:moveTo>
                    <a:pt x="1893" y="2917"/>
                  </a:moveTo>
                  <a:lnTo>
                    <a:pt x="1893" y="4715"/>
                  </a:lnTo>
                  <a:lnTo>
                    <a:pt x="1107" y="4715"/>
                  </a:lnTo>
                  <a:lnTo>
                    <a:pt x="1107" y="2917"/>
                  </a:lnTo>
                  <a:close/>
                  <a:moveTo>
                    <a:pt x="2024" y="5596"/>
                  </a:moveTo>
                  <a:lnTo>
                    <a:pt x="2024" y="6108"/>
                  </a:lnTo>
                  <a:lnTo>
                    <a:pt x="1798" y="6108"/>
                  </a:lnTo>
                  <a:lnTo>
                    <a:pt x="1929" y="5596"/>
                  </a:lnTo>
                  <a:close/>
                  <a:moveTo>
                    <a:pt x="1858" y="4953"/>
                  </a:moveTo>
                  <a:lnTo>
                    <a:pt x="1405" y="6620"/>
                  </a:lnTo>
                  <a:lnTo>
                    <a:pt x="1107" y="6620"/>
                  </a:lnTo>
                  <a:lnTo>
                    <a:pt x="1107" y="4953"/>
                  </a:lnTo>
                  <a:close/>
                  <a:moveTo>
                    <a:pt x="5846" y="250"/>
                  </a:moveTo>
                  <a:lnTo>
                    <a:pt x="5846" y="7394"/>
                  </a:lnTo>
                  <a:lnTo>
                    <a:pt x="5322" y="7394"/>
                  </a:lnTo>
                  <a:lnTo>
                    <a:pt x="5322" y="2358"/>
                  </a:lnTo>
                  <a:cubicBezTo>
                    <a:pt x="5322" y="2298"/>
                    <a:pt x="5263" y="2239"/>
                    <a:pt x="5203" y="2239"/>
                  </a:cubicBezTo>
                  <a:cubicBezTo>
                    <a:pt x="5144" y="2239"/>
                    <a:pt x="5084" y="2298"/>
                    <a:pt x="5084" y="2358"/>
                  </a:cubicBezTo>
                  <a:lnTo>
                    <a:pt x="5084" y="6608"/>
                  </a:lnTo>
                  <a:cubicBezTo>
                    <a:pt x="4941" y="6394"/>
                    <a:pt x="4715" y="6108"/>
                    <a:pt x="4417" y="5834"/>
                  </a:cubicBezTo>
                  <a:cubicBezTo>
                    <a:pt x="4096" y="5501"/>
                    <a:pt x="3739" y="5251"/>
                    <a:pt x="3393" y="5072"/>
                  </a:cubicBezTo>
                  <a:cubicBezTo>
                    <a:pt x="2989" y="4858"/>
                    <a:pt x="2572" y="4739"/>
                    <a:pt x="2155" y="4727"/>
                  </a:cubicBezTo>
                  <a:lnTo>
                    <a:pt x="2155" y="2917"/>
                  </a:lnTo>
                  <a:cubicBezTo>
                    <a:pt x="2572" y="2893"/>
                    <a:pt x="2989" y="2774"/>
                    <a:pt x="3393" y="2572"/>
                  </a:cubicBezTo>
                  <a:cubicBezTo>
                    <a:pt x="3751" y="2393"/>
                    <a:pt x="4096" y="2120"/>
                    <a:pt x="4417" y="1810"/>
                  </a:cubicBezTo>
                  <a:cubicBezTo>
                    <a:pt x="4715" y="1524"/>
                    <a:pt x="4941" y="1250"/>
                    <a:pt x="5084" y="1036"/>
                  </a:cubicBezTo>
                  <a:lnTo>
                    <a:pt x="5084" y="1798"/>
                  </a:lnTo>
                  <a:cubicBezTo>
                    <a:pt x="5084" y="1858"/>
                    <a:pt x="5144" y="1917"/>
                    <a:pt x="5203" y="1917"/>
                  </a:cubicBezTo>
                  <a:cubicBezTo>
                    <a:pt x="5263" y="1917"/>
                    <a:pt x="5322" y="1858"/>
                    <a:pt x="5322" y="1798"/>
                  </a:cubicBezTo>
                  <a:lnTo>
                    <a:pt x="5322" y="250"/>
                  </a:lnTo>
                  <a:close/>
                  <a:moveTo>
                    <a:pt x="5203" y="0"/>
                  </a:moveTo>
                  <a:cubicBezTo>
                    <a:pt x="5144" y="0"/>
                    <a:pt x="5084" y="60"/>
                    <a:pt x="5084" y="119"/>
                  </a:cubicBezTo>
                  <a:lnTo>
                    <a:pt x="5084" y="596"/>
                  </a:lnTo>
                  <a:cubicBezTo>
                    <a:pt x="5013" y="715"/>
                    <a:pt x="4715" y="1167"/>
                    <a:pt x="4239" y="1619"/>
                  </a:cubicBezTo>
                  <a:cubicBezTo>
                    <a:pt x="3751" y="2096"/>
                    <a:pt x="2965" y="2655"/>
                    <a:pt x="2024" y="2655"/>
                  </a:cubicBezTo>
                  <a:lnTo>
                    <a:pt x="619" y="2655"/>
                  </a:lnTo>
                  <a:cubicBezTo>
                    <a:pt x="286" y="2655"/>
                    <a:pt x="0" y="2941"/>
                    <a:pt x="0" y="3286"/>
                  </a:cubicBezTo>
                  <a:lnTo>
                    <a:pt x="0" y="4298"/>
                  </a:lnTo>
                  <a:cubicBezTo>
                    <a:pt x="0" y="4632"/>
                    <a:pt x="286" y="4917"/>
                    <a:pt x="619" y="4917"/>
                  </a:cubicBezTo>
                  <a:lnTo>
                    <a:pt x="893" y="4917"/>
                  </a:lnTo>
                  <a:lnTo>
                    <a:pt x="893" y="6703"/>
                  </a:lnTo>
                  <a:cubicBezTo>
                    <a:pt x="893" y="6763"/>
                    <a:pt x="953" y="6822"/>
                    <a:pt x="1012" y="6822"/>
                  </a:cubicBezTo>
                  <a:lnTo>
                    <a:pt x="1512" y="6822"/>
                  </a:lnTo>
                  <a:cubicBezTo>
                    <a:pt x="1572" y="6822"/>
                    <a:pt x="1619" y="6799"/>
                    <a:pt x="1631" y="6739"/>
                  </a:cubicBezTo>
                  <a:lnTo>
                    <a:pt x="1750" y="6322"/>
                  </a:lnTo>
                  <a:lnTo>
                    <a:pt x="2155" y="6322"/>
                  </a:lnTo>
                  <a:cubicBezTo>
                    <a:pt x="2215" y="6322"/>
                    <a:pt x="2274" y="6263"/>
                    <a:pt x="2274" y="6203"/>
                  </a:cubicBezTo>
                  <a:lnTo>
                    <a:pt x="2274" y="5441"/>
                  </a:lnTo>
                  <a:cubicBezTo>
                    <a:pt x="2274" y="5382"/>
                    <a:pt x="2215" y="5322"/>
                    <a:pt x="2155" y="5322"/>
                  </a:cubicBezTo>
                  <a:lnTo>
                    <a:pt x="2012" y="5322"/>
                  </a:lnTo>
                  <a:lnTo>
                    <a:pt x="2108" y="4917"/>
                  </a:lnTo>
                  <a:cubicBezTo>
                    <a:pt x="3024" y="4953"/>
                    <a:pt x="3763" y="5501"/>
                    <a:pt x="4239" y="5965"/>
                  </a:cubicBezTo>
                  <a:cubicBezTo>
                    <a:pt x="4715" y="6430"/>
                    <a:pt x="5013" y="6882"/>
                    <a:pt x="5084" y="6989"/>
                  </a:cubicBezTo>
                  <a:lnTo>
                    <a:pt x="5084" y="7465"/>
                  </a:lnTo>
                  <a:cubicBezTo>
                    <a:pt x="5084" y="7525"/>
                    <a:pt x="5144" y="7584"/>
                    <a:pt x="5203" y="7584"/>
                  </a:cubicBezTo>
                  <a:lnTo>
                    <a:pt x="5965" y="7584"/>
                  </a:lnTo>
                  <a:cubicBezTo>
                    <a:pt x="6025" y="7584"/>
                    <a:pt x="6084" y="7525"/>
                    <a:pt x="6084" y="7465"/>
                  </a:cubicBezTo>
                  <a:lnTo>
                    <a:pt x="6084" y="4775"/>
                  </a:lnTo>
                  <a:cubicBezTo>
                    <a:pt x="6596" y="4715"/>
                    <a:pt x="6977" y="4286"/>
                    <a:pt x="6977" y="3774"/>
                  </a:cubicBezTo>
                  <a:cubicBezTo>
                    <a:pt x="6977" y="3298"/>
                    <a:pt x="6596" y="2870"/>
                    <a:pt x="6084" y="2810"/>
                  </a:cubicBezTo>
                  <a:lnTo>
                    <a:pt x="6084" y="119"/>
                  </a:lnTo>
                  <a:cubicBezTo>
                    <a:pt x="6084" y="60"/>
                    <a:pt x="6025" y="0"/>
                    <a:pt x="5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869;p47">
              <a:extLst>
                <a:ext uri="{FF2B5EF4-FFF2-40B4-BE49-F238E27FC236}">
                  <a16:creationId xmlns:a16="http://schemas.microsoft.com/office/drawing/2014/main" id="{5C8C6680-1ED0-4A95-99FB-3FBA4EA0650F}"/>
                </a:ext>
              </a:extLst>
            </p:cNvPr>
            <p:cNvSpPr/>
            <p:nvPr/>
          </p:nvSpPr>
          <p:spPr>
            <a:xfrm>
              <a:off x="6202788" y="3976471"/>
              <a:ext cx="19719" cy="7601"/>
            </a:xfrm>
            <a:custGeom>
              <a:avLst/>
              <a:gdLst/>
              <a:ahLst/>
              <a:cxnLst/>
              <a:rect l="l" t="t" r="r" b="b"/>
              <a:pathLst>
                <a:path w="620" h="239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cubicBezTo>
                    <a:pt x="0" y="179"/>
                    <a:pt x="60" y="238"/>
                    <a:pt x="119" y="238"/>
                  </a:cubicBezTo>
                  <a:lnTo>
                    <a:pt x="500" y="238"/>
                  </a:lnTo>
                  <a:cubicBezTo>
                    <a:pt x="560" y="238"/>
                    <a:pt x="619" y="179"/>
                    <a:pt x="619" y="119"/>
                  </a:cubicBezTo>
                  <a:cubicBezTo>
                    <a:pt x="619" y="60"/>
                    <a:pt x="560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870;p47">
              <a:extLst>
                <a:ext uri="{FF2B5EF4-FFF2-40B4-BE49-F238E27FC236}">
                  <a16:creationId xmlns:a16="http://schemas.microsoft.com/office/drawing/2014/main" id="{7071E8D7-0E67-48F4-9CAC-095F656F2FA0}"/>
                </a:ext>
              </a:extLst>
            </p:cNvPr>
            <p:cNvSpPr/>
            <p:nvPr/>
          </p:nvSpPr>
          <p:spPr>
            <a:xfrm>
              <a:off x="6186122" y="3930259"/>
              <a:ext cx="17429" cy="16316"/>
            </a:xfrm>
            <a:custGeom>
              <a:avLst/>
              <a:gdLst/>
              <a:ahLst/>
              <a:cxnLst/>
              <a:rect l="l" t="t" r="r" b="b"/>
              <a:pathLst>
                <a:path w="548" h="513" extrusionOk="0">
                  <a:moveTo>
                    <a:pt x="429" y="0"/>
                  </a:moveTo>
                  <a:cubicBezTo>
                    <a:pt x="399" y="0"/>
                    <a:pt x="369" y="12"/>
                    <a:pt x="346" y="36"/>
                  </a:cubicBezTo>
                  <a:lnTo>
                    <a:pt x="72" y="298"/>
                  </a:lnTo>
                  <a:cubicBezTo>
                    <a:pt x="0" y="381"/>
                    <a:pt x="60" y="512"/>
                    <a:pt x="167" y="512"/>
                  </a:cubicBezTo>
                  <a:cubicBezTo>
                    <a:pt x="191" y="512"/>
                    <a:pt x="226" y="501"/>
                    <a:pt x="250" y="477"/>
                  </a:cubicBezTo>
                  <a:lnTo>
                    <a:pt x="524" y="215"/>
                  </a:lnTo>
                  <a:cubicBezTo>
                    <a:pt x="548" y="167"/>
                    <a:pt x="548" y="84"/>
                    <a:pt x="512" y="36"/>
                  </a:cubicBezTo>
                  <a:cubicBezTo>
                    <a:pt x="488" y="12"/>
                    <a:pt x="45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871;p47">
              <a:extLst>
                <a:ext uri="{FF2B5EF4-FFF2-40B4-BE49-F238E27FC236}">
                  <a16:creationId xmlns:a16="http://schemas.microsoft.com/office/drawing/2014/main" id="{42511AAB-8BBF-42B3-89F6-10A8A7CCD203}"/>
                </a:ext>
              </a:extLst>
            </p:cNvPr>
            <p:cNvSpPr/>
            <p:nvPr/>
          </p:nvSpPr>
          <p:spPr>
            <a:xfrm>
              <a:off x="6187235" y="4013556"/>
              <a:ext cx="16316" cy="15934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120" y="1"/>
                  </a:moveTo>
                  <a:cubicBezTo>
                    <a:pt x="90" y="1"/>
                    <a:pt x="61" y="13"/>
                    <a:pt x="37" y="37"/>
                  </a:cubicBezTo>
                  <a:cubicBezTo>
                    <a:pt x="1" y="84"/>
                    <a:pt x="1" y="156"/>
                    <a:pt x="37" y="203"/>
                  </a:cubicBezTo>
                  <a:lnTo>
                    <a:pt x="311" y="465"/>
                  </a:lnTo>
                  <a:cubicBezTo>
                    <a:pt x="334" y="489"/>
                    <a:pt x="367" y="501"/>
                    <a:pt x="400" y="501"/>
                  </a:cubicBezTo>
                  <a:cubicBezTo>
                    <a:pt x="433" y="501"/>
                    <a:pt x="465" y="489"/>
                    <a:pt x="489" y="465"/>
                  </a:cubicBezTo>
                  <a:cubicBezTo>
                    <a:pt x="513" y="429"/>
                    <a:pt x="513" y="346"/>
                    <a:pt x="477" y="310"/>
                  </a:cubicBezTo>
                  <a:lnTo>
                    <a:pt x="203" y="37"/>
                  </a:lnTo>
                  <a:cubicBezTo>
                    <a:pt x="180" y="13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7324;p45">
            <a:extLst>
              <a:ext uri="{FF2B5EF4-FFF2-40B4-BE49-F238E27FC236}">
                <a16:creationId xmlns:a16="http://schemas.microsoft.com/office/drawing/2014/main" id="{19F1C72A-BF07-4A13-B01B-5EDA395844AB}"/>
              </a:ext>
            </a:extLst>
          </p:cNvPr>
          <p:cNvGrpSpPr/>
          <p:nvPr/>
        </p:nvGrpSpPr>
        <p:grpSpPr>
          <a:xfrm>
            <a:off x="2011049" y="2276673"/>
            <a:ext cx="594370" cy="425361"/>
            <a:chOff x="5331913" y="3413947"/>
            <a:chExt cx="347143" cy="254684"/>
          </a:xfrm>
        </p:grpSpPr>
        <p:sp>
          <p:nvSpPr>
            <p:cNvPr id="56" name="Google Shape;7325;p45">
              <a:extLst>
                <a:ext uri="{FF2B5EF4-FFF2-40B4-BE49-F238E27FC236}">
                  <a16:creationId xmlns:a16="http://schemas.microsoft.com/office/drawing/2014/main" id="{293CB491-9942-470D-AB2B-831937EB6C00}"/>
                </a:ext>
              </a:extLst>
            </p:cNvPr>
            <p:cNvSpPr/>
            <p:nvPr/>
          </p:nvSpPr>
          <p:spPr>
            <a:xfrm>
              <a:off x="5597163" y="3523083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326;p45">
              <a:extLst>
                <a:ext uri="{FF2B5EF4-FFF2-40B4-BE49-F238E27FC236}">
                  <a16:creationId xmlns:a16="http://schemas.microsoft.com/office/drawing/2014/main" id="{EB140C16-3798-496A-A110-60C1F75CF243}"/>
                </a:ext>
              </a:extLst>
            </p:cNvPr>
            <p:cNvSpPr/>
            <p:nvPr/>
          </p:nvSpPr>
          <p:spPr>
            <a:xfrm>
              <a:off x="5331913" y="3413947"/>
              <a:ext cx="347143" cy="253538"/>
            </a:xfrm>
            <a:custGeom>
              <a:avLst/>
              <a:gdLst/>
              <a:ahLst/>
              <a:cxnLst/>
              <a:rect l="l" t="t" r="r" b="b"/>
              <a:pathLst>
                <a:path w="10907" h="7966" extrusionOk="0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327;p45">
              <a:extLst>
                <a:ext uri="{FF2B5EF4-FFF2-40B4-BE49-F238E27FC236}">
                  <a16:creationId xmlns:a16="http://schemas.microsoft.com/office/drawing/2014/main" id="{5C12DC1B-EEC6-461B-822D-A18BE0A2A19C}"/>
                </a:ext>
              </a:extLst>
            </p:cNvPr>
            <p:cNvSpPr/>
            <p:nvPr/>
          </p:nvSpPr>
          <p:spPr>
            <a:xfrm>
              <a:off x="5645669" y="3625759"/>
              <a:ext cx="10248" cy="42872"/>
            </a:xfrm>
            <a:custGeom>
              <a:avLst/>
              <a:gdLst/>
              <a:ahLst/>
              <a:cxnLst/>
              <a:rect l="l" t="t" r="r" b="b"/>
              <a:pathLst>
                <a:path w="322" h="1347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328;p45">
              <a:extLst>
                <a:ext uri="{FF2B5EF4-FFF2-40B4-BE49-F238E27FC236}">
                  <a16:creationId xmlns:a16="http://schemas.microsoft.com/office/drawing/2014/main" id="{00A6EACB-53C2-41B4-9A91-66E8C1CCCF84}"/>
                </a:ext>
              </a:extLst>
            </p:cNvPr>
            <p:cNvSpPr/>
            <p:nvPr/>
          </p:nvSpPr>
          <p:spPr>
            <a:xfrm>
              <a:off x="5462247" y="3461115"/>
              <a:ext cx="86825" cy="29759"/>
            </a:xfrm>
            <a:custGeom>
              <a:avLst/>
              <a:gdLst/>
              <a:ahLst/>
              <a:cxnLst/>
              <a:rect l="l" t="t" r="r" b="b"/>
              <a:pathLst>
                <a:path w="2728" h="935" extrusionOk="0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329;p45">
              <a:extLst>
                <a:ext uri="{FF2B5EF4-FFF2-40B4-BE49-F238E27FC236}">
                  <a16:creationId xmlns:a16="http://schemas.microsoft.com/office/drawing/2014/main" id="{019CA080-AE85-43D5-A79F-A3C731A557E1}"/>
                </a:ext>
              </a:extLst>
            </p:cNvPr>
            <p:cNvSpPr/>
            <p:nvPr/>
          </p:nvSpPr>
          <p:spPr>
            <a:xfrm>
              <a:off x="5441050" y="3636389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330;p45">
              <a:extLst>
                <a:ext uri="{FF2B5EF4-FFF2-40B4-BE49-F238E27FC236}">
                  <a16:creationId xmlns:a16="http://schemas.microsoft.com/office/drawing/2014/main" id="{3C41360B-69CE-4148-B678-FF8A58E08E8D}"/>
                </a:ext>
              </a:extLst>
            </p:cNvPr>
            <p:cNvSpPr/>
            <p:nvPr/>
          </p:nvSpPr>
          <p:spPr>
            <a:xfrm>
              <a:off x="5559257" y="3636389"/>
              <a:ext cx="10662" cy="32241"/>
            </a:xfrm>
            <a:custGeom>
              <a:avLst/>
              <a:gdLst/>
              <a:ahLst/>
              <a:cxnLst/>
              <a:rect l="l" t="t" r="r" b="b"/>
              <a:pathLst>
                <a:path w="335" h="1013" extrusionOk="0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56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40;p15">
            <a:extLst>
              <a:ext uri="{FF2B5EF4-FFF2-40B4-BE49-F238E27FC236}">
                <a16:creationId xmlns:a16="http://schemas.microsoft.com/office/drawing/2014/main" id="{ED9BE340-7A0B-4928-AB83-76C39C7CB88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1465" y="749853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+mj-ea"/>
                <a:ea typeface="+mj-ea"/>
              </a:rPr>
              <a:t>프로젝트 기능 소개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61" name="Google Shape;635;p21">
            <a:extLst>
              <a:ext uri="{FF2B5EF4-FFF2-40B4-BE49-F238E27FC236}">
                <a16:creationId xmlns:a16="http://schemas.microsoft.com/office/drawing/2014/main" id="{33F6C29E-F7AF-4B76-B6C6-762E82CDC1C5}"/>
              </a:ext>
            </a:extLst>
          </p:cNvPr>
          <p:cNvSpPr/>
          <p:nvPr/>
        </p:nvSpPr>
        <p:spPr>
          <a:xfrm>
            <a:off x="911553" y="1622192"/>
            <a:ext cx="2793363" cy="262793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36;p21">
            <a:extLst>
              <a:ext uri="{FF2B5EF4-FFF2-40B4-BE49-F238E27FC236}">
                <a16:creationId xmlns:a16="http://schemas.microsoft.com/office/drawing/2014/main" id="{EAA7D939-DB48-407D-A31B-9C5CF14B38CB}"/>
              </a:ext>
            </a:extLst>
          </p:cNvPr>
          <p:cNvSpPr/>
          <p:nvPr/>
        </p:nvSpPr>
        <p:spPr>
          <a:xfrm>
            <a:off x="3136868" y="1602675"/>
            <a:ext cx="2793363" cy="26279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37;p21">
            <a:extLst>
              <a:ext uri="{FF2B5EF4-FFF2-40B4-BE49-F238E27FC236}">
                <a16:creationId xmlns:a16="http://schemas.microsoft.com/office/drawing/2014/main" id="{07B3B197-6736-4A03-8C71-069F5BBA96C3}"/>
              </a:ext>
            </a:extLst>
          </p:cNvPr>
          <p:cNvSpPr/>
          <p:nvPr/>
        </p:nvSpPr>
        <p:spPr>
          <a:xfrm>
            <a:off x="5357413" y="1604157"/>
            <a:ext cx="2793363" cy="26279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39;p21">
            <a:extLst>
              <a:ext uri="{FF2B5EF4-FFF2-40B4-BE49-F238E27FC236}">
                <a16:creationId xmlns:a16="http://schemas.microsoft.com/office/drawing/2014/main" id="{1BAD0AFA-EF9C-4FC6-9C6F-360ECC024705}"/>
              </a:ext>
            </a:extLst>
          </p:cNvPr>
          <p:cNvGrpSpPr/>
          <p:nvPr/>
        </p:nvGrpSpPr>
        <p:grpSpPr>
          <a:xfrm>
            <a:off x="6433836" y="2238434"/>
            <a:ext cx="640516" cy="513435"/>
            <a:chOff x="-1341636" y="2815364"/>
            <a:chExt cx="429317" cy="365802"/>
          </a:xfrm>
        </p:grpSpPr>
        <p:sp>
          <p:nvSpPr>
            <p:cNvPr id="66" name="Google Shape;640;p21">
              <a:extLst>
                <a:ext uri="{FF2B5EF4-FFF2-40B4-BE49-F238E27FC236}">
                  <a16:creationId xmlns:a16="http://schemas.microsoft.com/office/drawing/2014/main" id="{4EEF3882-576E-4F65-9BA9-2F607F6CE884}"/>
                </a:ext>
              </a:extLst>
            </p:cNvPr>
            <p:cNvSpPr/>
            <p:nvPr/>
          </p:nvSpPr>
          <p:spPr>
            <a:xfrm>
              <a:off x="-1341636" y="3041498"/>
              <a:ext cx="429317" cy="113064"/>
            </a:xfrm>
            <a:custGeom>
              <a:avLst/>
              <a:gdLst/>
              <a:ahLst/>
              <a:cxnLst/>
              <a:rect l="l" t="t" r="r" b="b"/>
              <a:pathLst>
                <a:path w="73231" h="19286" extrusionOk="0">
                  <a:moveTo>
                    <a:pt x="12796" y="1"/>
                  </a:moveTo>
                  <a:cubicBezTo>
                    <a:pt x="12428" y="1"/>
                    <a:pt x="12066" y="181"/>
                    <a:pt x="11844" y="510"/>
                  </a:cubicBezTo>
                  <a:lnTo>
                    <a:pt x="500" y="17527"/>
                  </a:lnTo>
                  <a:cubicBezTo>
                    <a:pt x="0" y="18276"/>
                    <a:pt x="534" y="19286"/>
                    <a:pt x="1441" y="19286"/>
                  </a:cubicBezTo>
                  <a:lnTo>
                    <a:pt x="71779" y="19286"/>
                  </a:lnTo>
                  <a:cubicBezTo>
                    <a:pt x="72686" y="19286"/>
                    <a:pt x="73231" y="18276"/>
                    <a:pt x="72720" y="17527"/>
                  </a:cubicBezTo>
                  <a:lnTo>
                    <a:pt x="61376" y="510"/>
                  </a:lnTo>
                  <a:cubicBezTo>
                    <a:pt x="61161" y="181"/>
                    <a:pt x="60802" y="1"/>
                    <a:pt x="60435" y="1"/>
                  </a:cubicBezTo>
                  <a:cubicBezTo>
                    <a:pt x="60220" y="1"/>
                    <a:pt x="60003" y="62"/>
                    <a:pt x="59810" y="192"/>
                  </a:cubicBezTo>
                  <a:cubicBezTo>
                    <a:pt x="59288" y="544"/>
                    <a:pt x="59141" y="1247"/>
                    <a:pt x="59492" y="1769"/>
                  </a:cubicBezTo>
                  <a:lnTo>
                    <a:pt x="69657" y="17017"/>
                  </a:lnTo>
                  <a:lnTo>
                    <a:pt x="3563" y="17017"/>
                  </a:lnTo>
                  <a:lnTo>
                    <a:pt x="13728" y="1769"/>
                  </a:lnTo>
                  <a:cubicBezTo>
                    <a:pt x="14079" y="1247"/>
                    <a:pt x="13943" y="544"/>
                    <a:pt x="13421" y="192"/>
                  </a:cubicBezTo>
                  <a:cubicBezTo>
                    <a:pt x="13228" y="62"/>
                    <a:pt x="13011" y="1"/>
                    <a:pt x="127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41;p21">
              <a:extLst>
                <a:ext uri="{FF2B5EF4-FFF2-40B4-BE49-F238E27FC236}">
                  <a16:creationId xmlns:a16="http://schemas.microsoft.com/office/drawing/2014/main" id="{FD25D468-D63B-459B-A7AD-51CFD163E52A}"/>
                </a:ext>
              </a:extLst>
            </p:cNvPr>
            <p:cNvSpPr/>
            <p:nvPr/>
          </p:nvSpPr>
          <p:spPr>
            <a:xfrm>
              <a:off x="-1339842" y="3141254"/>
              <a:ext cx="425664" cy="39912"/>
            </a:xfrm>
            <a:custGeom>
              <a:avLst/>
              <a:gdLst/>
              <a:ahLst/>
              <a:cxnLst/>
              <a:rect l="l" t="t" r="r" b="b"/>
              <a:pathLst>
                <a:path w="72608" h="6808" extrusionOk="0">
                  <a:moveTo>
                    <a:pt x="70338" y="2270"/>
                  </a:moveTo>
                  <a:lnTo>
                    <a:pt x="70338" y="4539"/>
                  </a:lnTo>
                  <a:lnTo>
                    <a:pt x="2270" y="4539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5673"/>
                  </a:lnTo>
                  <a:cubicBezTo>
                    <a:pt x="1" y="6297"/>
                    <a:pt x="511" y="6808"/>
                    <a:pt x="1135" y="6808"/>
                  </a:cubicBezTo>
                  <a:lnTo>
                    <a:pt x="71473" y="6808"/>
                  </a:lnTo>
                  <a:cubicBezTo>
                    <a:pt x="72097" y="6808"/>
                    <a:pt x="72607" y="6297"/>
                    <a:pt x="72607" y="5673"/>
                  </a:cubicBezTo>
                  <a:lnTo>
                    <a:pt x="72607" y="1135"/>
                  </a:lnTo>
                  <a:cubicBezTo>
                    <a:pt x="72607" y="511"/>
                    <a:pt x="72097" y="1"/>
                    <a:pt x="714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42;p21">
              <a:extLst>
                <a:ext uri="{FF2B5EF4-FFF2-40B4-BE49-F238E27FC236}">
                  <a16:creationId xmlns:a16="http://schemas.microsoft.com/office/drawing/2014/main" id="{799811CD-0E59-4242-842C-DA109FE8DD64}"/>
                </a:ext>
              </a:extLst>
            </p:cNvPr>
            <p:cNvSpPr/>
            <p:nvPr/>
          </p:nvSpPr>
          <p:spPr>
            <a:xfrm>
              <a:off x="-1281979" y="3068102"/>
              <a:ext cx="50089" cy="86507"/>
            </a:xfrm>
            <a:custGeom>
              <a:avLst/>
              <a:gdLst/>
              <a:ahLst/>
              <a:cxnLst/>
              <a:rect l="l" t="t" r="r" b="b"/>
              <a:pathLst>
                <a:path w="8544" h="14756" extrusionOk="0">
                  <a:moveTo>
                    <a:pt x="7256" y="0"/>
                  </a:moveTo>
                  <a:cubicBezTo>
                    <a:pt x="6832" y="0"/>
                    <a:pt x="6425" y="238"/>
                    <a:pt x="6229" y="646"/>
                  </a:cubicBezTo>
                  <a:lnTo>
                    <a:pt x="284" y="13125"/>
                  </a:lnTo>
                  <a:cubicBezTo>
                    <a:pt x="1" y="13693"/>
                    <a:pt x="250" y="14373"/>
                    <a:pt x="817" y="14645"/>
                  </a:cubicBezTo>
                  <a:cubicBezTo>
                    <a:pt x="974" y="14721"/>
                    <a:pt x="1139" y="14756"/>
                    <a:pt x="1301" y="14756"/>
                  </a:cubicBezTo>
                  <a:cubicBezTo>
                    <a:pt x="1728" y="14756"/>
                    <a:pt x="2137" y="14512"/>
                    <a:pt x="2326" y="14101"/>
                  </a:cubicBezTo>
                  <a:lnTo>
                    <a:pt x="8282" y="1622"/>
                  </a:lnTo>
                  <a:cubicBezTo>
                    <a:pt x="8543" y="1054"/>
                    <a:pt x="8305" y="385"/>
                    <a:pt x="7749" y="113"/>
                  </a:cubicBezTo>
                  <a:cubicBezTo>
                    <a:pt x="7590" y="36"/>
                    <a:pt x="7422" y="0"/>
                    <a:pt x="72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43;p21">
              <a:extLst>
                <a:ext uri="{FF2B5EF4-FFF2-40B4-BE49-F238E27FC236}">
                  <a16:creationId xmlns:a16="http://schemas.microsoft.com/office/drawing/2014/main" id="{0B264904-C14D-424C-B299-BF249EF3705A}"/>
                </a:ext>
              </a:extLst>
            </p:cNvPr>
            <p:cNvSpPr/>
            <p:nvPr/>
          </p:nvSpPr>
          <p:spPr>
            <a:xfrm>
              <a:off x="-1213341" y="3074762"/>
              <a:ext cx="24347" cy="46548"/>
            </a:xfrm>
            <a:custGeom>
              <a:avLst/>
              <a:gdLst/>
              <a:ahLst/>
              <a:cxnLst/>
              <a:rect l="l" t="t" r="r" b="b"/>
              <a:pathLst>
                <a:path w="4153" h="7940" extrusionOk="0">
                  <a:moveTo>
                    <a:pt x="2892" y="0"/>
                  </a:moveTo>
                  <a:cubicBezTo>
                    <a:pt x="2399" y="0"/>
                    <a:pt x="1945" y="327"/>
                    <a:pt x="1804" y="826"/>
                  </a:cubicBezTo>
                  <a:lnTo>
                    <a:pt x="171" y="6498"/>
                  </a:lnTo>
                  <a:cubicBezTo>
                    <a:pt x="0" y="7100"/>
                    <a:pt x="352" y="7724"/>
                    <a:pt x="953" y="7894"/>
                  </a:cubicBezTo>
                  <a:cubicBezTo>
                    <a:pt x="1055" y="7928"/>
                    <a:pt x="1158" y="7939"/>
                    <a:pt x="1271" y="7939"/>
                  </a:cubicBezTo>
                  <a:cubicBezTo>
                    <a:pt x="1770" y="7939"/>
                    <a:pt x="2213" y="7599"/>
                    <a:pt x="2360" y="7122"/>
                  </a:cubicBezTo>
                  <a:lnTo>
                    <a:pt x="3982" y="1450"/>
                  </a:lnTo>
                  <a:cubicBezTo>
                    <a:pt x="4153" y="849"/>
                    <a:pt x="3801" y="213"/>
                    <a:pt x="3200" y="43"/>
                  </a:cubicBezTo>
                  <a:cubicBezTo>
                    <a:pt x="3097" y="14"/>
                    <a:pt x="2994" y="0"/>
                    <a:pt x="28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44;p21">
              <a:extLst>
                <a:ext uri="{FF2B5EF4-FFF2-40B4-BE49-F238E27FC236}">
                  <a16:creationId xmlns:a16="http://schemas.microsoft.com/office/drawing/2014/main" id="{01AE3344-A0C4-46A7-A026-814BEA6940CF}"/>
                </a:ext>
              </a:extLst>
            </p:cNvPr>
            <p:cNvSpPr/>
            <p:nvPr/>
          </p:nvSpPr>
          <p:spPr>
            <a:xfrm>
              <a:off x="-999847" y="3114814"/>
              <a:ext cx="27735" cy="39748"/>
            </a:xfrm>
            <a:custGeom>
              <a:avLst/>
              <a:gdLst/>
              <a:ahLst/>
              <a:cxnLst/>
              <a:rect l="l" t="t" r="r" b="b"/>
              <a:pathLst>
                <a:path w="4731" h="6780" extrusionOk="0">
                  <a:moveTo>
                    <a:pt x="1279" y="1"/>
                  </a:moveTo>
                  <a:cubicBezTo>
                    <a:pt x="1116" y="1"/>
                    <a:pt x="951" y="35"/>
                    <a:pt x="794" y="109"/>
                  </a:cubicBezTo>
                  <a:cubicBezTo>
                    <a:pt x="238" y="370"/>
                    <a:pt x="0" y="1039"/>
                    <a:pt x="250" y="1595"/>
                  </a:cubicBezTo>
                  <a:lnTo>
                    <a:pt x="2417" y="6133"/>
                  </a:lnTo>
                  <a:cubicBezTo>
                    <a:pt x="2609" y="6530"/>
                    <a:pt x="3007" y="6780"/>
                    <a:pt x="3438" y="6780"/>
                  </a:cubicBezTo>
                  <a:cubicBezTo>
                    <a:pt x="3608" y="6780"/>
                    <a:pt x="3778" y="6746"/>
                    <a:pt x="3925" y="6666"/>
                  </a:cubicBezTo>
                  <a:cubicBezTo>
                    <a:pt x="4493" y="6405"/>
                    <a:pt x="4731" y="5725"/>
                    <a:pt x="4470" y="5157"/>
                  </a:cubicBezTo>
                  <a:lnTo>
                    <a:pt x="2303" y="619"/>
                  </a:lnTo>
                  <a:cubicBezTo>
                    <a:pt x="2099" y="228"/>
                    <a:pt x="1696" y="1"/>
                    <a:pt x="12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45;p21">
              <a:extLst>
                <a:ext uri="{FF2B5EF4-FFF2-40B4-BE49-F238E27FC236}">
                  <a16:creationId xmlns:a16="http://schemas.microsoft.com/office/drawing/2014/main" id="{2E4F992E-CDD3-4BBA-AED6-803869234149}"/>
                </a:ext>
              </a:extLst>
            </p:cNvPr>
            <p:cNvSpPr/>
            <p:nvPr/>
          </p:nvSpPr>
          <p:spPr>
            <a:xfrm>
              <a:off x="-1034764" y="3041498"/>
              <a:ext cx="37315" cy="59856"/>
            </a:xfrm>
            <a:custGeom>
              <a:avLst/>
              <a:gdLst/>
              <a:ahLst/>
              <a:cxnLst/>
              <a:rect l="l" t="t" r="r" b="b"/>
              <a:pathLst>
                <a:path w="6365" h="10210" extrusionOk="0">
                  <a:moveTo>
                    <a:pt x="1289" y="0"/>
                  </a:moveTo>
                  <a:cubicBezTo>
                    <a:pt x="1127" y="0"/>
                    <a:pt x="962" y="36"/>
                    <a:pt x="806" y="113"/>
                  </a:cubicBezTo>
                  <a:cubicBezTo>
                    <a:pt x="238" y="385"/>
                    <a:pt x="0" y="1054"/>
                    <a:pt x="261" y="1622"/>
                  </a:cubicBezTo>
                  <a:lnTo>
                    <a:pt x="4039" y="9563"/>
                  </a:lnTo>
                  <a:cubicBezTo>
                    <a:pt x="4232" y="9960"/>
                    <a:pt x="4629" y="10210"/>
                    <a:pt x="5071" y="10210"/>
                  </a:cubicBezTo>
                  <a:cubicBezTo>
                    <a:pt x="5230" y="10210"/>
                    <a:pt x="5400" y="10164"/>
                    <a:pt x="5559" y="10096"/>
                  </a:cubicBezTo>
                  <a:cubicBezTo>
                    <a:pt x="6126" y="9824"/>
                    <a:pt x="6365" y="9155"/>
                    <a:pt x="6092" y="8587"/>
                  </a:cubicBezTo>
                  <a:lnTo>
                    <a:pt x="2314" y="646"/>
                  </a:lnTo>
                  <a:cubicBezTo>
                    <a:pt x="2110" y="238"/>
                    <a:pt x="1707" y="0"/>
                    <a:pt x="12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46;p21">
              <a:extLst>
                <a:ext uri="{FF2B5EF4-FFF2-40B4-BE49-F238E27FC236}">
                  <a16:creationId xmlns:a16="http://schemas.microsoft.com/office/drawing/2014/main" id="{FE515FFC-E388-4669-99AF-7B7D27361A54}"/>
                </a:ext>
              </a:extLst>
            </p:cNvPr>
            <p:cNvSpPr/>
            <p:nvPr/>
          </p:nvSpPr>
          <p:spPr>
            <a:xfrm>
              <a:off x="-1065161" y="3074498"/>
              <a:ext cx="24546" cy="46953"/>
            </a:xfrm>
            <a:custGeom>
              <a:avLst/>
              <a:gdLst/>
              <a:ahLst/>
              <a:cxnLst/>
              <a:rect l="l" t="t" r="r" b="b"/>
              <a:pathLst>
                <a:path w="4187" h="8009" extrusionOk="0">
                  <a:moveTo>
                    <a:pt x="1271" y="1"/>
                  </a:moveTo>
                  <a:cubicBezTo>
                    <a:pt x="1170" y="1"/>
                    <a:pt x="1067" y="15"/>
                    <a:pt x="965" y="43"/>
                  </a:cubicBezTo>
                  <a:cubicBezTo>
                    <a:pt x="341" y="224"/>
                    <a:pt x="1" y="882"/>
                    <a:pt x="193" y="1495"/>
                  </a:cubicBezTo>
                  <a:lnTo>
                    <a:pt x="1827" y="7167"/>
                  </a:lnTo>
                  <a:cubicBezTo>
                    <a:pt x="1958" y="7673"/>
                    <a:pt x="2414" y="8008"/>
                    <a:pt x="2913" y="8008"/>
                  </a:cubicBezTo>
                  <a:cubicBezTo>
                    <a:pt x="3019" y="8008"/>
                    <a:pt x="3127" y="7993"/>
                    <a:pt x="3234" y="7961"/>
                  </a:cubicBezTo>
                  <a:cubicBezTo>
                    <a:pt x="3846" y="7791"/>
                    <a:pt x="4187" y="7145"/>
                    <a:pt x="4005" y="6543"/>
                  </a:cubicBezTo>
                  <a:lnTo>
                    <a:pt x="2372" y="871"/>
                  </a:lnTo>
                  <a:cubicBezTo>
                    <a:pt x="2249" y="341"/>
                    <a:pt x="1779" y="1"/>
                    <a:pt x="12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47;p21">
              <a:extLst>
                <a:ext uri="{FF2B5EF4-FFF2-40B4-BE49-F238E27FC236}">
                  <a16:creationId xmlns:a16="http://schemas.microsoft.com/office/drawing/2014/main" id="{968A726D-3834-42BE-8BF6-BC090226A2CE}"/>
                </a:ext>
              </a:extLst>
            </p:cNvPr>
            <p:cNvSpPr/>
            <p:nvPr/>
          </p:nvSpPr>
          <p:spPr>
            <a:xfrm>
              <a:off x="-1291025" y="3068096"/>
              <a:ext cx="58203" cy="13308"/>
            </a:xfrm>
            <a:custGeom>
              <a:avLst/>
              <a:gdLst/>
              <a:ahLst/>
              <a:cxnLst/>
              <a:rect l="l" t="t" r="r" b="b"/>
              <a:pathLst>
                <a:path w="9928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8804" y="2269"/>
                  </a:lnTo>
                  <a:cubicBezTo>
                    <a:pt x="9428" y="2269"/>
                    <a:pt x="9927" y="1759"/>
                    <a:pt x="9927" y="1135"/>
                  </a:cubicBezTo>
                  <a:cubicBezTo>
                    <a:pt x="9927" y="511"/>
                    <a:pt x="9428" y="0"/>
                    <a:pt x="88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48;p21">
              <a:extLst>
                <a:ext uri="{FF2B5EF4-FFF2-40B4-BE49-F238E27FC236}">
                  <a16:creationId xmlns:a16="http://schemas.microsoft.com/office/drawing/2014/main" id="{51D687EC-02B8-4C8A-A77E-89078E8F5F9E}"/>
                </a:ext>
              </a:extLst>
            </p:cNvPr>
            <p:cNvSpPr/>
            <p:nvPr/>
          </p:nvSpPr>
          <p:spPr>
            <a:xfrm>
              <a:off x="-998985" y="3114650"/>
              <a:ext cx="67049" cy="13308"/>
            </a:xfrm>
            <a:custGeom>
              <a:avLst/>
              <a:gdLst/>
              <a:ahLst/>
              <a:cxnLst/>
              <a:rect l="l" t="t" r="r" b="b"/>
              <a:pathLst>
                <a:path w="11437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313" y="2270"/>
                  </a:lnTo>
                  <a:cubicBezTo>
                    <a:pt x="10937" y="2270"/>
                    <a:pt x="11436" y="1759"/>
                    <a:pt x="11436" y="1135"/>
                  </a:cubicBezTo>
                  <a:cubicBezTo>
                    <a:pt x="11436" y="511"/>
                    <a:pt x="10937" y="1"/>
                    <a:pt x="10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49;p21">
              <a:extLst>
                <a:ext uri="{FF2B5EF4-FFF2-40B4-BE49-F238E27FC236}">
                  <a16:creationId xmlns:a16="http://schemas.microsoft.com/office/drawing/2014/main" id="{03ED6399-6BCE-4014-B58E-B8FA5EF8A941}"/>
                </a:ext>
              </a:extLst>
            </p:cNvPr>
            <p:cNvSpPr/>
            <p:nvPr/>
          </p:nvSpPr>
          <p:spPr>
            <a:xfrm>
              <a:off x="-1011689" y="3088046"/>
              <a:ext cx="62060" cy="13308"/>
            </a:xfrm>
            <a:custGeom>
              <a:avLst/>
              <a:gdLst/>
              <a:ahLst/>
              <a:cxnLst/>
              <a:rect l="l" t="t" r="r" b="b"/>
              <a:pathLst>
                <a:path w="10586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9451" y="2270"/>
                  </a:lnTo>
                  <a:cubicBezTo>
                    <a:pt x="10075" y="2270"/>
                    <a:pt x="10585" y="1759"/>
                    <a:pt x="10585" y="1135"/>
                  </a:cubicBezTo>
                  <a:cubicBezTo>
                    <a:pt x="10585" y="511"/>
                    <a:pt x="10075" y="1"/>
                    <a:pt x="94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50;p21">
              <a:extLst>
                <a:ext uri="{FF2B5EF4-FFF2-40B4-BE49-F238E27FC236}">
                  <a16:creationId xmlns:a16="http://schemas.microsoft.com/office/drawing/2014/main" id="{AA0EABAF-8B28-48F5-BA6D-86F291CAED3C}"/>
                </a:ext>
              </a:extLst>
            </p:cNvPr>
            <p:cNvSpPr/>
            <p:nvPr/>
          </p:nvSpPr>
          <p:spPr>
            <a:xfrm>
              <a:off x="-1203035" y="3074744"/>
              <a:ext cx="69377" cy="13308"/>
            </a:xfrm>
            <a:custGeom>
              <a:avLst/>
              <a:gdLst/>
              <a:ahLst/>
              <a:cxnLst/>
              <a:rect l="l" t="t" r="r" b="b"/>
              <a:pathLst>
                <a:path w="11834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699" y="2270"/>
                  </a:lnTo>
                  <a:cubicBezTo>
                    <a:pt x="11323" y="2270"/>
                    <a:pt x="11833" y="1759"/>
                    <a:pt x="11833" y="1135"/>
                  </a:cubicBezTo>
                  <a:cubicBezTo>
                    <a:pt x="11833" y="511"/>
                    <a:pt x="11323" y="1"/>
                    <a:pt x="106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51;p21">
              <a:extLst>
                <a:ext uri="{FF2B5EF4-FFF2-40B4-BE49-F238E27FC236}">
                  <a16:creationId xmlns:a16="http://schemas.microsoft.com/office/drawing/2014/main" id="{25C3A14E-388D-4BC7-9D29-5CB9F8DBCA05}"/>
                </a:ext>
              </a:extLst>
            </p:cNvPr>
            <p:cNvSpPr/>
            <p:nvPr/>
          </p:nvSpPr>
          <p:spPr>
            <a:xfrm>
              <a:off x="-1119700" y="3074744"/>
              <a:ext cx="68779" cy="13308"/>
            </a:xfrm>
            <a:custGeom>
              <a:avLst/>
              <a:gdLst/>
              <a:ahLst/>
              <a:cxnLst/>
              <a:rect l="l" t="t" r="r" b="b"/>
              <a:pathLst>
                <a:path w="11732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0597" y="2270"/>
                  </a:lnTo>
                  <a:cubicBezTo>
                    <a:pt x="11221" y="2270"/>
                    <a:pt x="11731" y="1759"/>
                    <a:pt x="11731" y="1135"/>
                  </a:cubicBezTo>
                  <a:cubicBezTo>
                    <a:pt x="11731" y="511"/>
                    <a:pt x="11221" y="1"/>
                    <a:pt x="105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52;p21">
              <a:extLst>
                <a:ext uri="{FF2B5EF4-FFF2-40B4-BE49-F238E27FC236}">
                  <a16:creationId xmlns:a16="http://schemas.microsoft.com/office/drawing/2014/main" id="{9C672C2D-61C0-43BB-84FA-64B334DBDD0E}"/>
                </a:ext>
              </a:extLst>
            </p:cNvPr>
            <p:cNvSpPr/>
            <p:nvPr/>
          </p:nvSpPr>
          <p:spPr>
            <a:xfrm>
              <a:off x="-1212544" y="3108002"/>
              <a:ext cx="171132" cy="13308"/>
            </a:xfrm>
            <a:custGeom>
              <a:avLst/>
              <a:gdLst/>
              <a:ahLst/>
              <a:cxnLst/>
              <a:rect l="l" t="t" r="r" b="b"/>
              <a:pathLst>
                <a:path w="29191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28056" y="2269"/>
                  </a:lnTo>
                  <a:cubicBezTo>
                    <a:pt x="28680" y="2269"/>
                    <a:pt x="29191" y="1759"/>
                    <a:pt x="29191" y="1135"/>
                  </a:cubicBezTo>
                  <a:cubicBezTo>
                    <a:pt x="29191" y="511"/>
                    <a:pt x="28680" y="0"/>
                    <a:pt x="280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53;p21">
              <a:extLst>
                <a:ext uri="{FF2B5EF4-FFF2-40B4-BE49-F238E27FC236}">
                  <a16:creationId xmlns:a16="http://schemas.microsoft.com/office/drawing/2014/main" id="{EBC929E5-E4E6-413D-9724-F7320C50E556}"/>
                </a:ext>
              </a:extLst>
            </p:cNvPr>
            <p:cNvSpPr/>
            <p:nvPr/>
          </p:nvSpPr>
          <p:spPr>
            <a:xfrm>
              <a:off x="-1233426" y="2815364"/>
              <a:ext cx="212832" cy="285973"/>
            </a:xfrm>
            <a:custGeom>
              <a:avLst/>
              <a:gdLst/>
              <a:ahLst/>
              <a:cxnLst/>
              <a:rect l="l" t="t" r="r" b="b"/>
              <a:pathLst>
                <a:path w="36304" h="48780" extrusionOk="0">
                  <a:moveTo>
                    <a:pt x="18152" y="2269"/>
                  </a:moveTo>
                  <a:cubicBezTo>
                    <a:pt x="26921" y="2269"/>
                    <a:pt x="34035" y="9382"/>
                    <a:pt x="34035" y="18152"/>
                  </a:cubicBezTo>
                  <a:cubicBezTo>
                    <a:pt x="34035" y="30336"/>
                    <a:pt x="21397" y="43054"/>
                    <a:pt x="18152" y="46105"/>
                  </a:cubicBezTo>
                  <a:cubicBezTo>
                    <a:pt x="14919" y="43042"/>
                    <a:pt x="2269" y="30336"/>
                    <a:pt x="2269" y="18152"/>
                  </a:cubicBezTo>
                  <a:cubicBezTo>
                    <a:pt x="2269" y="9382"/>
                    <a:pt x="9382" y="2269"/>
                    <a:pt x="18152" y="2269"/>
                  </a:cubicBezTo>
                  <a:close/>
                  <a:moveTo>
                    <a:pt x="18152" y="0"/>
                  </a:moveTo>
                  <a:cubicBezTo>
                    <a:pt x="8146" y="0"/>
                    <a:pt x="0" y="8146"/>
                    <a:pt x="0" y="18152"/>
                  </a:cubicBezTo>
                  <a:cubicBezTo>
                    <a:pt x="0" y="33082"/>
                    <a:pt x="16700" y="47886"/>
                    <a:pt x="17403" y="48499"/>
                  </a:cubicBezTo>
                  <a:cubicBezTo>
                    <a:pt x="17619" y="48686"/>
                    <a:pt x="17885" y="48780"/>
                    <a:pt x="18152" y="48780"/>
                  </a:cubicBezTo>
                  <a:cubicBezTo>
                    <a:pt x="18419" y="48780"/>
                    <a:pt x="18685" y="48686"/>
                    <a:pt x="18901" y="48499"/>
                  </a:cubicBezTo>
                  <a:cubicBezTo>
                    <a:pt x="19615" y="47875"/>
                    <a:pt x="36304" y="33082"/>
                    <a:pt x="36304" y="18152"/>
                  </a:cubicBezTo>
                  <a:cubicBezTo>
                    <a:pt x="36292" y="8134"/>
                    <a:pt x="28169" y="11"/>
                    <a:pt x="18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654;p21">
              <a:extLst>
                <a:ext uri="{FF2B5EF4-FFF2-40B4-BE49-F238E27FC236}">
                  <a16:creationId xmlns:a16="http://schemas.microsoft.com/office/drawing/2014/main" id="{E29EA6C1-8106-414B-B6E5-D4E8501318A1}"/>
                </a:ext>
              </a:extLst>
            </p:cNvPr>
            <p:cNvSpPr/>
            <p:nvPr/>
          </p:nvSpPr>
          <p:spPr>
            <a:xfrm>
              <a:off x="-1273332" y="3041492"/>
              <a:ext cx="109277" cy="13308"/>
            </a:xfrm>
            <a:custGeom>
              <a:avLst/>
              <a:gdLst/>
              <a:ahLst/>
              <a:cxnLst/>
              <a:rect l="l" t="t" r="r" b="b"/>
              <a:pathLst>
                <a:path w="18640" h="2270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cubicBezTo>
                    <a:pt x="0" y="1759"/>
                    <a:pt x="511" y="2269"/>
                    <a:pt x="1135" y="2269"/>
                  </a:cubicBezTo>
                  <a:lnTo>
                    <a:pt x="17505" y="2269"/>
                  </a:lnTo>
                  <a:cubicBezTo>
                    <a:pt x="18129" y="2269"/>
                    <a:pt x="18640" y="1759"/>
                    <a:pt x="18640" y="1135"/>
                  </a:cubicBezTo>
                  <a:cubicBezTo>
                    <a:pt x="18640" y="511"/>
                    <a:pt x="18129" y="0"/>
                    <a:pt x="175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55;p21">
              <a:extLst>
                <a:ext uri="{FF2B5EF4-FFF2-40B4-BE49-F238E27FC236}">
                  <a16:creationId xmlns:a16="http://schemas.microsoft.com/office/drawing/2014/main" id="{CA3C2100-8D59-4539-A0BD-B82B8F9FAE0B}"/>
                </a:ext>
              </a:extLst>
            </p:cNvPr>
            <p:cNvSpPr/>
            <p:nvPr/>
          </p:nvSpPr>
          <p:spPr>
            <a:xfrm>
              <a:off x="-1089971" y="3041492"/>
              <a:ext cx="109283" cy="13308"/>
            </a:xfrm>
            <a:custGeom>
              <a:avLst/>
              <a:gdLst/>
              <a:ahLst/>
              <a:cxnLst/>
              <a:rect l="l" t="t" r="r" b="b"/>
              <a:pathLst>
                <a:path w="18641" h="2270" extrusionOk="0">
                  <a:moveTo>
                    <a:pt x="1135" y="0"/>
                  </a:moveTo>
                  <a:cubicBezTo>
                    <a:pt x="511" y="0"/>
                    <a:pt x="1" y="511"/>
                    <a:pt x="1" y="1135"/>
                  </a:cubicBezTo>
                  <a:cubicBezTo>
                    <a:pt x="1" y="1759"/>
                    <a:pt x="511" y="2269"/>
                    <a:pt x="1135" y="2269"/>
                  </a:cubicBezTo>
                  <a:lnTo>
                    <a:pt x="17506" y="2269"/>
                  </a:lnTo>
                  <a:cubicBezTo>
                    <a:pt x="18130" y="2269"/>
                    <a:pt x="18640" y="1759"/>
                    <a:pt x="18640" y="1135"/>
                  </a:cubicBezTo>
                  <a:cubicBezTo>
                    <a:pt x="18640" y="511"/>
                    <a:pt x="18130" y="0"/>
                    <a:pt x="175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56;p21">
              <a:extLst>
                <a:ext uri="{FF2B5EF4-FFF2-40B4-BE49-F238E27FC236}">
                  <a16:creationId xmlns:a16="http://schemas.microsoft.com/office/drawing/2014/main" id="{7769DB68-AB12-4E87-9A53-35BC91D0F89E}"/>
                </a:ext>
              </a:extLst>
            </p:cNvPr>
            <p:cNvSpPr/>
            <p:nvPr/>
          </p:nvSpPr>
          <p:spPr>
            <a:xfrm>
              <a:off x="-1173570" y="2961680"/>
              <a:ext cx="93120" cy="13308"/>
            </a:xfrm>
            <a:custGeom>
              <a:avLst/>
              <a:gdLst/>
              <a:ahLst/>
              <a:cxnLst/>
              <a:rect l="l" t="t" r="r" b="b"/>
              <a:pathLst>
                <a:path w="15884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4749" y="2270"/>
                  </a:lnTo>
                  <a:cubicBezTo>
                    <a:pt x="15373" y="2270"/>
                    <a:pt x="15883" y="1759"/>
                    <a:pt x="15883" y="1135"/>
                  </a:cubicBezTo>
                  <a:cubicBezTo>
                    <a:pt x="15883" y="511"/>
                    <a:pt x="15373" y="1"/>
                    <a:pt x="147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57;p21">
              <a:extLst>
                <a:ext uri="{FF2B5EF4-FFF2-40B4-BE49-F238E27FC236}">
                  <a16:creationId xmlns:a16="http://schemas.microsoft.com/office/drawing/2014/main" id="{65A3E55B-B942-42DD-91C0-A9E360E30B41}"/>
                </a:ext>
              </a:extLst>
            </p:cNvPr>
            <p:cNvSpPr/>
            <p:nvPr/>
          </p:nvSpPr>
          <p:spPr>
            <a:xfrm>
              <a:off x="-1166916" y="2881868"/>
              <a:ext cx="13308" cy="93120"/>
            </a:xfrm>
            <a:custGeom>
              <a:avLst/>
              <a:gdLst/>
              <a:ahLst/>
              <a:cxnLst/>
              <a:rect l="l" t="t" r="r" b="b"/>
              <a:pathLst>
                <a:path w="2270" h="15884" extrusionOk="0"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14749"/>
                  </a:lnTo>
                  <a:cubicBezTo>
                    <a:pt x="0" y="15373"/>
                    <a:pt x="511" y="15884"/>
                    <a:pt x="1135" y="15884"/>
                  </a:cubicBezTo>
                  <a:cubicBezTo>
                    <a:pt x="1759" y="15884"/>
                    <a:pt x="2269" y="15373"/>
                    <a:pt x="2269" y="14749"/>
                  </a:cubicBezTo>
                  <a:lnTo>
                    <a:pt x="2269" y="1135"/>
                  </a:lnTo>
                  <a:cubicBezTo>
                    <a:pt x="2269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58;p21">
              <a:extLst>
                <a:ext uri="{FF2B5EF4-FFF2-40B4-BE49-F238E27FC236}">
                  <a16:creationId xmlns:a16="http://schemas.microsoft.com/office/drawing/2014/main" id="{2C164153-73CE-4CFE-A9E3-164E8583229D}"/>
                </a:ext>
              </a:extLst>
            </p:cNvPr>
            <p:cNvSpPr/>
            <p:nvPr/>
          </p:nvSpPr>
          <p:spPr>
            <a:xfrm>
              <a:off x="-1100412" y="2905611"/>
              <a:ext cx="13308" cy="69377"/>
            </a:xfrm>
            <a:custGeom>
              <a:avLst/>
              <a:gdLst/>
              <a:ahLst/>
              <a:cxnLst/>
              <a:rect l="l" t="t" r="r" b="b"/>
              <a:pathLst>
                <a:path w="2270" h="11834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10699"/>
                  </a:lnTo>
                  <a:cubicBezTo>
                    <a:pt x="1" y="11323"/>
                    <a:pt x="511" y="11834"/>
                    <a:pt x="1135" y="11834"/>
                  </a:cubicBezTo>
                  <a:cubicBezTo>
                    <a:pt x="1759" y="11834"/>
                    <a:pt x="2270" y="11323"/>
                    <a:pt x="2270" y="10699"/>
                  </a:cubicBezTo>
                  <a:lnTo>
                    <a:pt x="2270" y="1135"/>
                  </a:lnTo>
                  <a:cubicBezTo>
                    <a:pt x="2270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59;p21">
              <a:extLst>
                <a:ext uri="{FF2B5EF4-FFF2-40B4-BE49-F238E27FC236}">
                  <a16:creationId xmlns:a16="http://schemas.microsoft.com/office/drawing/2014/main" id="{15DCAFA2-EBE2-491F-ADB6-84B1773AC40A}"/>
                </a:ext>
              </a:extLst>
            </p:cNvPr>
            <p:cNvSpPr/>
            <p:nvPr/>
          </p:nvSpPr>
          <p:spPr>
            <a:xfrm>
              <a:off x="-1180886" y="2881891"/>
              <a:ext cx="61392" cy="46402"/>
            </a:xfrm>
            <a:custGeom>
              <a:avLst/>
              <a:gdLst/>
              <a:ahLst/>
              <a:cxnLst/>
              <a:rect l="l" t="t" r="r" b="b"/>
              <a:pathLst>
                <a:path w="10472" h="7915" extrusionOk="0">
                  <a:moveTo>
                    <a:pt x="9193" y="0"/>
                  </a:moveTo>
                  <a:cubicBezTo>
                    <a:pt x="8964" y="0"/>
                    <a:pt x="8733" y="69"/>
                    <a:pt x="8532" y="212"/>
                  </a:cubicBezTo>
                  <a:lnTo>
                    <a:pt x="591" y="5885"/>
                  </a:lnTo>
                  <a:cubicBezTo>
                    <a:pt x="103" y="6259"/>
                    <a:pt x="1" y="6940"/>
                    <a:pt x="364" y="7439"/>
                  </a:cubicBezTo>
                  <a:cubicBezTo>
                    <a:pt x="582" y="7749"/>
                    <a:pt x="931" y="7914"/>
                    <a:pt x="1283" y="7914"/>
                  </a:cubicBezTo>
                  <a:cubicBezTo>
                    <a:pt x="1499" y="7914"/>
                    <a:pt x="1717" y="7852"/>
                    <a:pt x="1907" y="7723"/>
                  </a:cubicBezTo>
                  <a:lnTo>
                    <a:pt x="9848" y="2050"/>
                  </a:lnTo>
                  <a:cubicBezTo>
                    <a:pt x="10358" y="1687"/>
                    <a:pt x="10472" y="984"/>
                    <a:pt x="10120" y="473"/>
                  </a:cubicBezTo>
                  <a:cubicBezTo>
                    <a:pt x="9893" y="164"/>
                    <a:pt x="9546" y="0"/>
                    <a:pt x="91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60;p21">
              <a:extLst>
                <a:ext uri="{FF2B5EF4-FFF2-40B4-BE49-F238E27FC236}">
                  <a16:creationId xmlns:a16="http://schemas.microsoft.com/office/drawing/2014/main" id="{BCC40182-2CDD-467B-B220-E8341BBD9486}"/>
                </a:ext>
              </a:extLst>
            </p:cNvPr>
            <p:cNvSpPr/>
            <p:nvPr/>
          </p:nvSpPr>
          <p:spPr>
            <a:xfrm>
              <a:off x="-1134327" y="2882009"/>
              <a:ext cx="61193" cy="46284"/>
            </a:xfrm>
            <a:custGeom>
              <a:avLst/>
              <a:gdLst/>
              <a:ahLst/>
              <a:cxnLst/>
              <a:rect l="l" t="t" r="r" b="b"/>
              <a:pathLst>
                <a:path w="10438" h="7895" extrusionOk="0">
                  <a:moveTo>
                    <a:pt x="1283" y="1"/>
                  </a:moveTo>
                  <a:cubicBezTo>
                    <a:pt x="930" y="1"/>
                    <a:pt x="581" y="167"/>
                    <a:pt x="363" y="476"/>
                  </a:cubicBezTo>
                  <a:cubicBezTo>
                    <a:pt x="0" y="975"/>
                    <a:pt x="102" y="1656"/>
                    <a:pt x="590" y="2030"/>
                  </a:cubicBezTo>
                  <a:lnTo>
                    <a:pt x="8531" y="7703"/>
                  </a:lnTo>
                  <a:cubicBezTo>
                    <a:pt x="8725" y="7832"/>
                    <a:pt x="8944" y="7894"/>
                    <a:pt x="9160" y="7894"/>
                  </a:cubicBezTo>
                  <a:cubicBezTo>
                    <a:pt x="9513" y="7894"/>
                    <a:pt x="9860" y="7729"/>
                    <a:pt x="10086" y="7419"/>
                  </a:cubicBezTo>
                  <a:cubicBezTo>
                    <a:pt x="10437" y="6920"/>
                    <a:pt x="10335" y="6239"/>
                    <a:pt x="9847" y="5865"/>
                  </a:cubicBezTo>
                  <a:lnTo>
                    <a:pt x="1906" y="192"/>
                  </a:lnTo>
                  <a:cubicBezTo>
                    <a:pt x="1716" y="63"/>
                    <a:pt x="1499" y="1"/>
                    <a:pt x="1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61;p21">
              <a:extLst>
                <a:ext uri="{FF2B5EF4-FFF2-40B4-BE49-F238E27FC236}">
                  <a16:creationId xmlns:a16="http://schemas.microsoft.com/office/drawing/2014/main" id="{4B90F11C-02D0-4A1A-B58A-525305714D94}"/>
                </a:ext>
              </a:extLst>
            </p:cNvPr>
            <p:cNvSpPr/>
            <p:nvPr/>
          </p:nvSpPr>
          <p:spPr>
            <a:xfrm>
              <a:off x="-1133664" y="2941730"/>
              <a:ext cx="13308" cy="33258"/>
            </a:xfrm>
            <a:custGeom>
              <a:avLst/>
              <a:gdLst/>
              <a:ahLst/>
              <a:cxnLst/>
              <a:rect l="l" t="t" r="r" b="b"/>
              <a:pathLst>
                <a:path w="2270" h="5673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lnTo>
                    <a:pt x="0" y="4538"/>
                  </a:lnTo>
                  <a:cubicBezTo>
                    <a:pt x="0" y="5162"/>
                    <a:pt x="511" y="5673"/>
                    <a:pt x="1135" y="5673"/>
                  </a:cubicBezTo>
                  <a:cubicBezTo>
                    <a:pt x="1759" y="5673"/>
                    <a:pt x="2269" y="5162"/>
                    <a:pt x="2269" y="4538"/>
                  </a:cubicBezTo>
                  <a:lnTo>
                    <a:pt x="2269" y="1135"/>
                  </a:lnTo>
                  <a:cubicBezTo>
                    <a:pt x="2269" y="511"/>
                    <a:pt x="1759" y="0"/>
                    <a:pt x="11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662;p21">
            <a:extLst>
              <a:ext uri="{FF2B5EF4-FFF2-40B4-BE49-F238E27FC236}">
                <a16:creationId xmlns:a16="http://schemas.microsoft.com/office/drawing/2014/main" id="{22E89DB9-C137-4DFF-9F04-0E1AF0912597}"/>
              </a:ext>
            </a:extLst>
          </p:cNvPr>
          <p:cNvSpPr txBox="1"/>
          <p:nvPr/>
        </p:nvSpPr>
        <p:spPr>
          <a:xfrm>
            <a:off x="5970820" y="2858537"/>
            <a:ext cx="1635914" cy="107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rgbClr val="43434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EB Garamond"/>
                <a:sym typeface="EB Garamond"/>
              </a:rPr>
              <a:t>지도에 위치 표시</a:t>
            </a:r>
            <a:endParaRPr lang="en-US" altLang="ko-KR" sz="1000" b="1" dirty="0">
              <a:solidFill>
                <a:srgbClr val="434343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000" b="1" dirty="0">
              <a:solidFill>
                <a:srgbClr val="434343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434343"/>
                </a:solidFill>
                <a:latin typeface="나눔명조 옛한글" panose="02020603020101020101" pitchFamily="18" charset="-127"/>
                <a:ea typeface="나눔명조 옛한글" panose="02020603020101020101" pitchFamily="18" charset="-127"/>
                <a:cs typeface="EB Garamond"/>
                <a:sym typeface="EB Garamond"/>
              </a:rPr>
              <a:t>사용자들이 편하게 위치를 파악할 수 있게 </a:t>
            </a:r>
            <a:r>
              <a:rPr lang="en-US" altLang="ko-KR" sz="1000" dirty="0">
                <a:solidFill>
                  <a:srgbClr val="434343"/>
                </a:solidFill>
                <a:latin typeface="나눔명조 옛한글" panose="02020603020101020101" pitchFamily="18" charset="-127"/>
                <a:ea typeface="나눔명조 옛한글" panose="02020603020101020101" pitchFamily="18" charset="-127"/>
                <a:cs typeface="EB Garamond"/>
                <a:sym typeface="EB Garamond"/>
              </a:rPr>
              <a:t>Google Map</a:t>
            </a:r>
            <a:r>
              <a:rPr lang="ko-KR" altLang="en-US" sz="1000" dirty="0">
                <a:solidFill>
                  <a:srgbClr val="434343"/>
                </a:solidFill>
                <a:latin typeface="나눔명조 옛한글" panose="02020603020101020101" pitchFamily="18" charset="-127"/>
                <a:ea typeface="나눔명조 옛한글" panose="02020603020101020101" pitchFamily="18" charset="-127"/>
                <a:cs typeface="EB Garamond"/>
                <a:sym typeface="EB Garamond"/>
              </a:rPr>
              <a:t>에 아파트 위치를 보여줍니다</a:t>
            </a:r>
            <a:r>
              <a:rPr lang="en-US" altLang="ko-KR" sz="1000" dirty="0">
                <a:solidFill>
                  <a:srgbClr val="434343"/>
                </a:solidFill>
                <a:latin typeface="나눔명조 옛한글" panose="02020603020101020101" pitchFamily="18" charset="-127"/>
                <a:ea typeface="나눔명조 옛한글" panose="02020603020101020101" pitchFamily="18" charset="-127"/>
                <a:cs typeface="EB Garamond"/>
                <a:sym typeface="EB Garamond"/>
              </a:rPr>
              <a:t>.</a:t>
            </a:r>
            <a:endParaRPr sz="1000" dirty="0">
              <a:solidFill>
                <a:srgbClr val="434343"/>
              </a:solidFill>
              <a:latin typeface="나눔명조 옛한글" panose="02020603020101020101" pitchFamily="18" charset="-127"/>
              <a:ea typeface="나눔명조 옛한글" panose="02020603020101020101" pitchFamily="18" charset="-127"/>
              <a:cs typeface="EB Garamond"/>
              <a:sym typeface="EB Garamond"/>
            </a:endParaRPr>
          </a:p>
        </p:txBody>
      </p:sp>
      <p:sp>
        <p:nvSpPr>
          <p:cNvPr id="89" name="Google Shape;670;p21">
            <a:extLst>
              <a:ext uri="{FF2B5EF4-FFF2-40B4-BE49-F238E27FC236}">
                <a16:creationId xmlns:a16="http://schemas.microsoft.com/office/drawing/2014/main" id="{FC2929E2-D294-4961-AC55-565937580274}"/>
              </a:ext>
            </a:extLst>
          </p:cNvPr>
          <p:cNvSpPr txBox="1"/>
          <p:nvPr/>
        </p:nvSpPr>
        <p:spPr>
          <a:xfrm>
            <a:off x="1490277" y="2853344"/>
            <a:ext cx="1635914" cy="107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43434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Montserrat ExtraBold"/>
                <a:sym typeface="Montserrat ExtraBold"/>
              </a:rPr>
              <a:t>위치를 기반한 아파트 검색</a:t>
            </a:r>
            <a:endParaRPr lang="en-US" altLang="ko-KR" sz="1000" dirty="0">
              <a:solidFill>
                <a:srgbClr val="434343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00" dirty="0">
              <a:solidFill>
                <a:srgbClr val="434343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434343"/>
                </a:solidFill>
                <a:latin typeface="나눔명조 옛한글" panose="02020603020101020101" pitchFamily="18" charset="-127"/>
                <a:ea typeface="나눔명조 옛한글" panose="02020603020101020101" pitchFamily="18" charset="-127"/>
                <a:cs typeface="EB Garamond"/>
                <a:sym typeface="EB Garamond"/>
              </a:rPr>
              <a:t>사용자들이 원하는 위치를 기반으로 매매 실 거래가를 보여줍니다</a:t>
            </a:r>
            <a:r>
              <a:rPr lang="en-US" altLang="ko-KR" sz="1000" dirty="0">
                <a:solidFill>
                  <a:srgbClr val="434343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EB Garamond"/>
                <a:sym typeface="EB Garamond"/>
              </a:rPr>
              <a:t>.</a:t>
            </a:r>
            <a:endParaRPr lang="ko-KR" altLang="en-US" sz="1000" dirty="0">
              <a:solidFill>
                <a:srgbClr val="434343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34343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EB Garamond"/>
              <a:sym typeface="EB Garamond"/>
            </a:endParaRPr>
          </a:p>
        </p:txBody>
      </p:sp>
      <p:grpSp>
        <p:nvGrpSpPr>
          <p:cNvPr id="90" name="Google Shape;671;p21">
            <a:extLst>
              <a:ext uri="{FF2B5EF4-FFF2-40B4-BE49-F238E27FC236}">
                <a16:creationId xmlns:a16="http://schemas.microsoft.com/office/drawing/2014/main" id="{93D1F3B7-CAA0-461F-9637-91E5E8D86001}"/>
              </a:ext>
            </a:extLst>
          </p:cNvPr>
          <p:cNvGrpSpPr/>
          <p:nvPr/>
        </p:nvGrpSpPr>
        <p:grpSpPr>
          <a:xfrm>
            <a:off x="1984820" y="2154610"/>
            <a:ext cx="635854" cy="554694"/>
            <a:chOff x="-1953781" y="2930362"/>
            <a:chExt cx="426192" cy="395197"/>
          </a:xfrm>
        </p:grpSpPr>
        <p:sp>
          <p:nvSpPr>
            <p:cNvPr id="91" name="Google Shape;672;p21">
              <a:extLst>
                <a:ext uri="{FF2B5EF4-FFF2-40B4-BE49-F238E27FC236}">
                  <a16:creationId xmlns:a16="http://schemas.microsoft.com/office/drawing/2014/main" id="{2642E48B-4101-491E-AAAC-06404CAD8B1A}"/>
                </a:ext>
              </a:extLst>
            </p:cNvPr>
            <p:cNvSpPr/>
            <p:nvPr/>
          </p:nvSpPr>
          <p:spPr>
            <a:xfrm>
              <a:off x="-1806333" y="2930362"/>
              <a:ext cx="113469" cy="98097"/>
            </a:xfrm>
            <a:custGeom>
              <a:avLst/>
              <a:gdLst/>
              <a:ahLst/>
              <a:cxnLst/>
              <a:rect l="l" t="t" r="r" b="b"/>
              <a:pathLst>
                <a:path w="19355" h="16733" extrusionOk="0">
                  <a:moveTo>
                    <a:pt x="13428" y="2822"/>
                  </a:moveTo>
                  <a:cubicBezTo>
                    <a:pt x="13931" y="2822"/>
                    <a:pt x="14430" y="2969"/>
                    <a:pt x="14851" y="3255"/>
                  </a:cubicBezTo>
                  <a:cubicBezTo>
                    <a:pt x="15531" y="3720"/>
                    <a:pt x="16019" y="4503"/>
                    <a:pt x="16223" y="5456"/>
                  </a:cubicBezTo>
                  <a:cubicBezTo>
                    <a:pt x="16450" y="6522"/>
                    <a:pt x="16303" y="7623"/>
                    <a:pt x="15804" y="8587"/>
                  </a:cubicBezTo>
                  <a:cubicBezTo>
                    <a:pt x="15021" y="10164"/>
                    <a:pt x="11334" y="12649"/>
                    <a:pt x="9677" y="13658"/>
                  </a:cubicBezTo>
                  <a:cubicBezTo>
                    <a:pt x="8021" y="12649"/>
                    <a:pt x="4334" y="10164"/>
                    <a:pt x="3540" y="8587"/>
                  </a:cubicBezTo>
                  <a:cubicBezTo>
                    <a:pt x="3052" y="7623"/>
                    <a:pt x="2905" y="6522"/>
                    <a:pt x="3120" y="5456"/>
                  </a:cubicBezTo>
                  <a:cubicBezTo>
                    <a:pt x="3336" y="4503"/>
                    <a:pt x="3824" y="3720"/>
                    <a:pt x="4504" y="3255"/>
                  </a:cubicBezTo>
                  <a:cubicBezTo>
                    <a:pt x="4898" y="2982"/>
                    <a:pt x="5366" y="2835"/>
                    <a:pt x="5836" y="2835"/>
                  </a:cubicBezTo>
                  <a:cubicBezTo>
                    <a:pt x="5853" y="2835"/>
                    <a:pt x="5871" y="2835"/>
                    <a:pt x="5888" y="2835"/>
                  </a:cubicBezTo>
                  <a:cubicBezTo>
                    <a:pt x="6115" y="2835"/>
                    <a:pt x="6353" y="2858"/>
                    <a:pt x="6569" y="2903"/>
                  </a:cubicBezTo>
                  <a:cubicBezTo>
                    <a:pt x="7102" y="3028"/>
                    <a:pt x="7363" y="3301"/>
                    <a:pt x="8135" y="4117"/>
                  </a:cubicBezTo>
                  <a:cubicBezTo>
                    <a:pt x="8293" y="4288"/>
                    <a:pt x="8475" y="4469"/>
                    <a:pt x="8656" y="4662"/>
                  </a:cubicBezTo>
                  <a:cubicBezTo>
                    <a:pt x="8934" y="4951"/>
                    <a:pt x="9306" y="5096"/>
                    <a:pt x="9677" y="5096"/>
                  </a:cubicBezTo>
                  <a:cubicBezTo>
                    <a:pt x="10049" y="5096"/>
                    <a:pt x="10421" y="4951"/>
                    <a:pt x="10698" y="4662"/>
                  </a:cubicBezTo>
                  <a:cubicBezTo>
                    <a:pt x="10880" y="4469"/>
                    <a:pt x="11050" y="4288"/>
                    <a:pt x="11220" y="4117"/>
                  </a:cubicBezTo>
                  <a:cubicBezTo>
                    <a:pt x="11992" y="3301"/>
                    <a:pt x="12253" y="3028"/>
                    <a:pt x="12786" y="2903"/>
                  </a:cubicBezTo>
                  <a:cubicBezTo>
                    <a:pt x="12997" y="2849"/>
                    <a:pt x="13213" y="2822"/>
                    <a:pt x="13428" y="2822"/>
                  </a:cubicBezTo>
                  <a:close/>
                  <a:moveTo>
                    <a:pt x="5903" y="0"/>
                  </a:moveTo>
                  <a:cubicBezTo>
                    <a:pt x="4841" y="0"/>
                    <a:pt x="3794" y="321"/>
                    <a:pt x="2905" y="929"/>
                  </a:cubicBezTo>
                  <a:cubicBezTo>
                    <a:pt x="1623" y="1803"/>
                    <a:pt x="715" y="3210"/>
                    <a:pt x="352" y="4877"/>
                  </a:cubicBezTo>
                  <a:cubicBezTo>
                    <a:pt x="0" y="6568"/>
                    <a:pt x="227" y="8326"/>
                    <a:pt x="1010" y="9869"/>
                  </a:cubicBezTo>
                  <a:cubicBezTo>
                    <a:pt x="1645" y="11151"/>
                    <a:pt x="3154" y="12626"/>
                    <a:pt x="5605" y="14373"/>
                  </a:cubicBezTo>
                  <a:cubicBezTo>
                    <a:pt x="6524" y="15031"/>
                    <a:pt x="7374" y="15576"/>
                    <a:pt x="7930" y="15927"/>
                  </a:cubicBezTo>
                  <a:cubicBezTo>
                    <a:pt x="9076" y="16642"/>
                    <a:pt x="9246" y="16733"/>
                    <a:pt x="9677" y="16733"/>
                  </a:cubicBezTo>
                  <a:cubicBezTo>
                    <a:pt x="10109" y="16733"/>
                    <a:pt x="10279" y="16642"/>
                    <a:pt x="11425" y="15927"/>
                  </a:cubicBezTo>
                  <a:cubicBezTo>
                    <a:pt x="11980" y="15587"/>
                    <a:pt x="12831" y="15042"/>
                    <a:pt x="13750" y="14384"/>
                  </a:cubicBezTo>
                  <a:cubicBezTo>
                    <a:pt x="16201" y="12626"/>
                    <a:pt x="17710" y="11151"/>
                    <a:pt x="18345" y="9881"/>
                  </a:cubicBezTo>
                  <a:cubicBezTo>
                    <a:pt x="19128" y="8338"/>
                    <a:pt x="19355" y="6568"/>
                    <a:pt x="19003" y="4877"/>
                  </a:cubicBezTo>
                  <a:cubicBezTo>
                    <a:pt x="18640" y="3210"/>
                    <a:pt x="17732" y="1803"/>
                    <a:pt x="16450" y="929"/>
                  </a:cubicBezTo>
                  <a:cubicBezTo>
                    <a:pt x="15561" y="321"/>
                    <a:pt x="14514" y="0"/>
                    <a:pt x="13456" y="0"/>
                  </a:cubicBezTo>
                  <a:cubicBezTo>
                    <a:pt x="13015" y="0"/>
                    <a:pt x="12573" y="56"/>
                    <a:pt x="12139" y="169"/>
                  </a:cubicBezTo>
                  <a:cubicBezTo>
                    <a:pt x="11039" y="419"/>
                    <a:pt x="10347" y="975"/>
                    <a:pt x="9677" y="1644"/>
                  </a:cubicBezTo>
                  <a:cubicBezTo>
                    <a:pt x="9008" y="975"/>
                    <a:pt x="8316" y="430"/>
                    <a:pt x="7227" y="169"/>
                  </a:cubicBezTo>
                  <a:cubicBezTo>
                    <a:pt x="6790" y="56"/>
                    <a:pt x="6345" y="0"/>
                    <a:pt x="59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73;p21">
              <a:extLst>
                <a:ext uri="{FF2B5EF4-FFF2-40B4-BE49-F238E27FC236}">
                  <a16:creationId xmlns:a16="http://schemas.microsoft.com/office/drawing/2014/main" id="{B8741F70-1AAE-4FB7-B717-8E84B2921013}"/>
                </a:ext>
              </a:extLst>
            </p:cNvPr>
            <p:cNvSpPr/>
            <p:nvPr/>
          </p:nvSpPr>
          <p:spPr>
            <a:xfrm>
              <a:off x="-1824360" y="3180545"/>
              <a:ext cx="16638" cy="16649"/>
            </a:xfrm>
            <a:custGeom>
              <a:avLst/>
              <a:gdLst/>
              <a:ahLst/>
              <a:cxnLst/>
              <a:rect l="l" t="t" r="r" b="b"/>
              <a:pathLst>
                <a:path w="2838" h="2840" extrusionOk="0">
                  <a:moveTo>
                    <a:pt x="1425" y="1"/>
                  </a:moveTo>
                  <a:cubicBezTo>
                    <a:pt x="1331" y="1"/>
                    <a:pt x="1238" y="9"/>
                    <a:pt x="1147" y="26"/>
                  </a:cubicBezTo>
                  <a:cubicBezTo>
                    <a:pt x="1056" y="37"/>
                    <a:pt x="965" y="71"/>
                    <a:pt x="886" y="106"/>
                  </a:cubicBezTo>
                  <a:cubicBezTo>
                    <a:pt x="704" y="174"/>
                    <a:pt x="557" y="276"/>
                    <a:pt x="421" y="412"/>
                  </a:cubicBezTo>
                  <a:cubicBezTo>
                    <a:pt x="160" y="673"/>
                    <a:pt x="1" y="1036"/>
                    <a:pt x="1" y="1410"/>
                  </a:cubicBezTo>
                  <a:cubicBezTo>
                    <a:pt x="1" y="1512"/>
                    <a:pt x="12" y="1603"/>
                    <a:pt x="35" y="1694"/>
                  </a:cubicBezTo>
                  <a:cubicBezTo>
                    <a:pt x="46" y="1785"/>
                    <a:pt x="80" y="1875"/>
                    <a:pt x="114" y="1966"/>
                  </a:cubicBezTo>
                  <a:cubicBezTo>
                    <a:pt x="148" y="2045"/>
                    <a:pt x="194" y="2125"/>
                    <a:pt x="239" y="2204"/>
                  </a:cubicBezTo>
                  <a:cubicBezTo>
                    <a:pt x="341" y="2363"/>
                    <a:pt x="477" y="2499"/>
                    <a:pt x="636" y="2601"/>
                  </a:cubicBezTo>
                  <a:cubicBezTo>
                    <a:pt x="716" y="2647"/>
                    <a:pt x="795" y="2692"/>
                    <a:pt x="886" y="2726"/>
                  </a:cubicBezTo>
                  <a:cubicBezTo>
                    <a:pt x="965" y="2760"/>
                    <a:pt x="1056" y="2794"/>
                    <a:pt x="1147" y="2806"/>
                  </a:cubicBezTo>
                  <a:cubicBezTo>
                    <a:pt x="1238" y="2828"/>
                    <a:pt x="1328" y="2840"/>
                    <a:pt x="1419" y="2840"/>
                  </a:cubicBezTo>
                  <a:cubicBezTo>
                    <a:pt x="1510" y="2840"/>
                    <a:pt x="1612" y="2828"/>
                    <a:pt x="1703" y="2806"/>
                  </a:cubicBezTo>
                  <a:cubicBezTo>
                    <a:pt x="1793" y="2794"/>
                    <a:pt x="1884" y="2760"/>
                    <a:pt x="1964" y="2726"/>
                  </a:cubicBezTo>
                  <a:cubicBezTo>
                    <a:pt x="2054" y="2692"/>
                    <a:pt x="2134" y="2647"/>
                    <a:pt x="2213" y="2601"/>
                  </a:cubicBezTo>
                  <a:cubicBezTo>
                    <a:pt x="2293" y="2545"/>
                    <a:pt x="2361" y="2488"/>
                    <a:pt x="2429" y="2420"/>
                  </a:cubicBezTo>
                  <a:cubicBezTo>
                    <a:pt x="2485" y="2352"/>
                    <a:pt x="2554" y="2284"/>
                    <a:pt x="2599" y="2204"/>
                  </a:cubicBezTo>
                  <a:cubicBezTo>
                    <a:pt x="2656" y="2125"/>
                    <a:pt x="2701" y="2045"/>
                    <a:pt x="2735" y="1966"/>
                  </a:cubicBezTo>
                  <a:cubicBezTo>
                    <a:pt x="2769" y="1875"/>
                    <a:pt x="2792" y="1785"/>
                    <a:pt x="2814" y="1694"/>
                  </a:cubicBezTo>
                  <a:cubicBezTo>
                    <a:pt x="2837" y="1603"/>
                    <a:pt x="2837" y="1512"/>
                    <a:pt x="2837" y="1410"/>
                  </a:cubicBezTo>
                  <a:cubicBezTo>
                    <a:pt x="2837" y="1036"/>
                    <a:pt x="2690" y="673"/>
                    <a:pt x="2429" y="412"/>
                  </a:cubicBezTo>
                  <a:cubicBezTo>
                    <a:pt x="2293" y="276"/>
                    <a:pt x="2134" y="174"/>
                    <a:pt x="1964" y="106"/>
                  </a:cubicBezTo>
                  <a:cubicBezTo>
                    <a:pt x="1884" y="71"/>
                    <a:pt x="1793" y="37"/>
                    <a:pt x="1703" y="26"/>
                  </a:cubicBezTo>
                  <a:cubicBezTo>
                    <a:pt x="1612" y="9"/>
                    <a:pt x="1518" y="1"/>
                    <a:pt x="14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74;p21">
              <a:extLst>
                <a:ext uri="{FF2B5EF4-FFF2-40B4-BE49-F238E27FC236}">
                  <a16:creationId xmlns:a16="http://schemas.microsoft.com/office/drawing/2014/main" id="{DAB1BB7F-C29C-4209-8080-01CE5789D660}"/>
                </a:ext>
              </a:extLst>
            </p:cNvPr>
            <p:cNvSpPr/>
            <p:nvPr/>
          </p:nvSpPr>
          <p:spPr>
            <a:xfrm>
              <a:off x="-1953781" y="3020410"/>
              <a:ext cx="426192" cy="305149"/>
            </a:xfrm>
            <a:custGeom>
              <a:avLst/>
              <a:gdLst/>
              <a:ahLst/>
              <a:cxnLst/>
              <a:rect l="l" t="t" r="r" b="b"/>
              <a:pathLst>
                <a:path w="72698" h="52051" extrusionOk="0">
                  <a:moveTo>
                    <a:pt x="36099" y="5752"/>
                  </a:moveTo>
                  <a:lnTo>
                    <a:pt x="36099" y="8622"/>
                  </a:lnTo>
                  <a:lnTo>
                    <a:pt x="33558" y="10483"/>
                  </a:lnTo>
                  <a:lnTo>
                    <a:pt x="33558" y="5752"/>
                  </a:lnTo>
                  <a:close/>
                  <a:moveTo>
                    <a:pt x="48295" y="3177"/>
                  </a:moveTo>
                  <a:lnTo>
                    <a:pt x="65879" y="16087"/>
                  </a:lnTo>
                  <a:lnTo>
                    <a:pt x="65879" y="19649"/>
                  </a:lnTo>
                  <a:lnTo>
                    <a:pt x="49134" y="7352"/>
                  </a:lnTo>
                  <a:cubicBezTo>
                    <a:pt x="48885" y="7170"/>
                    <a:pt x="48590" y="7079"/>
                    <a:pt x="48295" y="7079"/>
                  </a:cubicBezTo>
                  <a:cubicBezTo>
                    <a:pt x="48000" y="7079"/>
                    <a:pt x="47705" y="7170"/>
                    <a:pt x="47455" y="7352"/>
                  </a:cubicBezTo>
                  <a:lnTo>
                    <a:pt x="30710" y="19615"/>
                  </a:lnTo>
                  <a:lnTo>
                    <a:pt x="30710" y="16087"/>
                  </a:lnTo>
                  <a:lnTo>
                    <a:pt x="48295" y="3177"/>
                  </a:lnTo>
                  <a:close/>
                  <a:moveTo>
                    <a:pt x="9507" y="16632"/>
                  </a:moveTo>
                  <a:lnTo>
                    <a:pt x="9507" y="36417"/>
                  </a:lnTo>
                  <a:lnTo>
                    <a:pt x="2836" y="36417"/>
                  </a:lnTo>
                  <a:lnTo>
                    <a:pt x="2836" y="16632"/>
                  </a:lnTo>
                  <a:close/>
                  <a:moveTo>
                    <a:pt x="52231" y="27216"/>
                  </a:moveTo>
                  <a:lnTo>
                    <a:pt x="52231" y="40036"/>
                  </a:lnTo>
                  <a:lnTo>
                    <a:pt x="52061" y="40036"/>
                  </a:lnTo>
                  <a:cubicBezTo>
                    <a:pt x="51766" y="38709"/>
                    <a:pt x="51029" y="37529"/>
                    <a:pt x="49985" y="36689"/>
                  </a:cubicBezTo>
                  <a:lnTo>
                    <a:pt x="44358" y="31777"/>
                  </a:lnTo>
                  <a:lnTo>
                    <a:pt x="44358" y="27216"/>
                  </a:lnTo>
                  <a:close/>
                  <a:moveTo>
                    <a:pt x="48295" y="10256"/>
                  </a:moveTo>
                  <a:lnTo>
                    <a:pt x="63247" y="21238"/>
                  </a:lnTo>
                  <a:lnTo>
                    <a:pt x="63247" y="40036"/>
                  </a:lnTo>
                  <a:lnTo>
                    <a:pt x="55068" y="40036"/>
                  </a:lnTo>
                  <a:lnTo>
                    <a:pt x="55068" y="25798"/>
                  </a:lnTo>
                  <a:cubicBezTo>
                    <a:pt x="55068" y="25004"/>
                    <a:pt x="54432" y="24380"/>
                    <a:pt x="53649" y="24380"/>
                  </a:cubicBezTo>
                  <a:lnTo>
                    <a:pt x="42940" y="24380"/>
                  </a:lnTo>
                  <a:cubicBezTo>
                    <a:pt x="42157" y="24380"/>
                    <a:pt x="41522" y="25004"/>
                    <a:pt x="41522" y="25798"/>
                  </a:cubicBezTo>
                  <a:lnTo>
                    <a:pt x="41522" y="29304"/>
                  </a:lnTo>
                  <a:lnTo>
                    <a:pt x="32741" y="21646"/>
                  </a:lnTo>
                  <a:lnTo>
                    <a:pt x="48295" y="10256"/>
                  </a:lnTo>
                  <a:close/>
                  <a:moveTo>
                    <a:pt x="17180" y="19198"/>
                  </a:moveTo>
                  <a:cubicBezTo>
                    <a:pt x="21367" y="19198"/>
                    <a:pt x="26334" y="19728"/>
                    <a:pt x="28759" y="21941"/>
                  </a:cubicBezTo>
                  <a:lnTo>
                    <a:pt x="28782" y="21964"/>
                  </a:lnTo>
                  <a:lnTo>
                    <a:pt x="48147" y="38845"/>
                  </a:lnTo>
                  <a:cubicBezTo>
                    <a:pt x="48159" y="38856"/>
                    <a:pt x="48170" y="38867"/>
                    <a:pt x="48193" y="38879"/>
                  </a:cubicBezTo>
                  <a:cubicBezTo>
                    <a:pt x="49543" y="39979"/>
                    <a:pt x="49758" y="41965"/>
                    <a:pt x="48669" y="43326"/>
                  </a:cubicBezTo>
                  <a:cubicBezTo>
                    <a:pt x="48041" y="44111"/>
                    <a:pt x="47119" y="44519"/>
                    <a:pt x="46187" y="44519"/>
                  </a:cubicBezTo>
                  <a:cubicBezTo>
                    <a:pt x="45503" y="44519"/>
                    <a:pt x="44814" y="44299"/>
                    <a:pt x="44233" y="43848"/>
                  </a:cubicBezTo>
                  <a:lnTo>
                    <a:pt x="28022" y="30699"/>
                  </a:lnTo>
                  <a:cubicBezTo>
                    <a:pt x="27764" y="30495"/>
                    <a:pt x="27453" y="30395"/>
                    <a:pt x="27144" y="30395"/>
                  </a:cubicBezTo>
                  <a:cubicBezTo>
                    <a:pt x="26734" y="30395"/>
                    <a:pt x="26326" y="30572"/>
                    <a:pt x="26048" y="30915"/>
                  </a:cubicBezTo>
                  <a:cubicBezTo>
                    <a:pt x="25560" y="31527"/>
                    <a:pt x="25639" y="32401"/>
                    <a:pt x="26240" y="32900"/>
                  </a:cubicBezTo>
                  <a:lnTo>
                    <a:pt x="42452" y="46049"/>
                  </a:lnTo>
                  <a:cubicBezTo>
                    <a:pt x="43507" y="46900"/>
                    <a:pt x="44835" y="47365"/>
                    <a:pt x="46196" y="47365"/>
                  </a:cubicBezTo>
                  <a:cubicBezTo>
                    <a:pt x="46423" y="47365"/>
                    <a:pt x="46650" y="47353"/>
                    <a:pt x="46865" y="47331"/>
                  </a:cubicBezTo>
                  <a:cubicBezTo>
                    <a:pt x="49350" y="47058"/>
                    <a:pt x="51403" y="45277"/>
                    <a:pt x="52027" y="42861"/>
                  </a:cubicBezTo>
                  <a:lnTo>
                    <a:pt x="66503" y="42861"/>
                  </a:lnTo>
                  <a:cubicBezTo>
                    <a:pt x="68262" y="42861"/>
                    <a:pt x="69725" y="44245"/>
                    <a:pt x="69770" y="45947"/>
                  </a:cubicBezTo>
                  <a:cubicBezTo>
                    <a:pt x="69793" y="46809"/>
                    <a:pt x="69475" y="47637"/>
                    <a:pt x="68874" y="48250"/>
                  </a:cubicBezTo>
                  <a:cubicBezTo>
                    <a:pt x="68273" y="48874"/>
                    <a:pt x="67456" y="49214"/>
                    <a:pt x="66605" y="49214"/>
                  </a:cubicBezTo>
                  <a:lnTo>
                    <a:pt x="29712" y="49203"/>
                  </a:lnTo>
                  <a:cubicBezTo>
                    <a:pt x="21793" y="49203"/>
                    <a:pt x="19150" y="43496"/>
                    <a:pt x="18322" y="38709"/>
                  </a:cubicBezTo>
                  <a:cubicBezTo>
                    <a:pt x="17981" y="36769"/>
                    <a:pt x="17641" y="35226"/>
                    <a:pt x="17312" y="34148"/>
                  </a:cubicBezTo>
                  <a:cubicBezTo>
                    <a:pt x="17029" y="33252"/>
                    <a:pt x="16518" y="31573"/>
                    <a:pt x="15077" y="31573"/>
                  </a:cubicBezTo>
                  <a:lnTo>
                    <a:pt x="12343" y="31573"/>
                  </a:lnTo>
                  <a:lnTo>
                    <a:pt x="12343" y="19411"/>
                  </a:lnTo>
                  <a:cubicBezTo>
                    <a:pt x="13605" y="19303"/>
                    <a:pt x="15315" y="19198"/>
                    <a:pt x="17180" y="19198"/>
                  </a:cubicBezTo>
                  <a:close/>
                  <a:moveTo>
                    <a:pt x="48295" y="0"/>
                  </a:moveTo>
                  <a:cubicBezTo>
                    <a:pt x="48000" y="0"/>
                    <a:pt x="47705" y="91"/>
                    <a:pt x="47455" y="272"/>
                  </a:cubicBezTo>
                  <a:lnTo>
                    <a:pt x="38935" y="6535"/>
                  </a:lnTo>
                  <a:lnTo>
                    <a:pt x="38935" y="4334"/>
                  </a:lnTo>
                  <a:cubicBezTo>
                    <a:pt x="38935" y="3551"/>
                    <a:pt x="38300" y="2916"/>
                    <a:pt x="37517" y="2916"/>
                  </a:cubicBezTo>
                  <a:lnTo>
                    <a:pt x="32140" y="2916"/>
                  </a:lnTo>
                  <a:cubicBezTo>
                    <a:pt x="31357" y="2916"/>
                    <a:pt x="30722" y="3551"/>
                    <a:pt x="30722" y="4334"/>
                  </a:cubicBezTo>
                  <a:lnTo>
                    <a:pt x="30722" y="12559"/>
                  </a:lnTo>
                  <a:lnTo>
                    <a:pt x="28453" y="14226"/>
                  </a:lnTo>
                  <a:cubicBezTo>
                    <a:pt x="28090" y="14499"/>
                    <a:pt x="27874" y="14919"/>
                    <a:pt x="27874" y="15372"/>
                  </a:cubicBezTo>
                  <a:lnTo>
                    <a:pt x="27874" y="18095"/>
                  </a:lnTo>
                  <a:cubicBezTo>
                    <a:pt x="24746" y="16734"/>
                    <a:pt x="20638" y="16357"/>
                    <a:pt x="17038" y="16357"/>
                  </a:cubicBezTo>
                  <a:cubicBezTo>
                    <a:pt x="15298" y="16357"/>
                    <a:pt x="13677" y="16445"/>
                    <a:pt x="12343" y="16552"/>
                  </a:cubicBezTo>
                  <a:lnTo>
                    <a:pt x="12343" y="15213"/>
                  </a:lnTo>
                  <a:cubicBezTo>
                    <a:pt x="12343" y="14431"/>
                    <a:pt x="11708" y="13795"/>
                    <a:pt x="10925" y="13795"/>
                  </a:cubicBezTo>
                  <a:lnTo>
                    <a:pt x="1418" y="13795"/>
                  </a:lnTo>
                  <a:cubicBezTo>
                    <a:pt x="635" y="13795"/>
                    <a:pt x="0" y="14431"/>
                    <a:pt x="0" y="15213"/>
                  </a:cubicBezTo>
                  <a:lnTo>
                    <a:pt x="0" y="37835"/>
                  </a:lnTo>
                  <a:cubicBezTo>
                    <a:pt x="0" y="38618"/>
                    <a:pt x="635" y="39253"/>
                    <a:pt x="1418" y="39253"/>
                  </a:cubicBezTo>
                  <a:lnTo>
                    <a:pt x="10925" y="39253"/>
                  </a:lnTo>
                  <a:cubicBezTo>
                    <a:pt x="11708" y="39253"/>
                    <a:pt x="12343" y="38618"/>
                    <a:pt x="12343" y="37835"/>
                  </a:cubicBezTo>
                  <a:lnTo>
                    <a:pt x="12343" y="34409"/>
                  </a:lnTo>
                  <a:lnTo>
                    <a:pt x="14408" y="34409"/>
                  </a:lnTo>
                  <a:cubicBezTo>
                    <a:pt x="14612" y="34965"/>
                    <a:pt x="15020" y="36269"/>
                    <a:pt x="15520" y="39185"/>
                  </a:cubicBezTo>
                  <a:cubicBezTo>
                    <a:pt x="16938" y="47478"/>
                    <a:pt x="21986" y="52039"/>
                    <a:pt x="29712" y="52039"/>
                  </a:cubicBezTo>
                  <a:lnTo>
                    <a:pt x="66594" y="52050"/>
                  </a:lnTo>
                  <a:cubicBezTo>
                    <a:pt x="69986" y="52050"/>
                    <a:pt x="72697" y="49259"/>
                    <a:pt x="72607" y="45879"/>
                  </a:cubicBezTo>
                  <a:cubicBezTo>
                    <a:pt x="72516" y="42657"/>
                    <a:pt x="69782" y="40036"/>
                    <a:pt x="66514" y="40036"/>
                  </a:cubicBezTo>
                  <a:lnTo>
                    <a:pt x="66083" y="40036"/>
                  </a:lnTo>
                  <a:lnTo>
                    <a:pt x="66083" y="23325"/>
                  </a:lnTo>
                  <a:lnTo>
                    <a:pt x="66458" y="23597"/>
                  </a:lnTo>
                  <a:cubicBezTo>
                    <a:pt x="66717" y="23787"/>
                    <a:pt x="67006" y="23873"/>
                    <a:pt x="67288" y="23873"/>
                  </a:cubicBezTo>
                  <a:cubicBezTo>
                    <a:pt x="68020" y="23873"/>
                    <a:pt x="68707" y="23298"/>
                    <a:pt x="68715" y="22463"/>
                  </a:cubicBezTo>
                  <a:lnTo>
                    <a:pt x="68715" y="15372"/>
                  </a:lnTo>
                  <a:cubicBezTo>
                    <a:pt x="68715" y="14919"/>
                    <a:pt x="68500" y="14499"/>
                    <a:pt x="68137" y="14226"/>
                  </a:cubicBezTo>
                  <a:lnTo>
                    <a:pt x="49134" y="272"/>
                  </a:lnTo>
                  <a:cubicBezTo>
                    <a:pt x="48885" y="91"/>
                    <a:pt x="48590" y="0"/>
                    <a:pt x="482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675;p21">
            <a:extLst>
              <a:ext uri="{FF2B5EF4-FFF2-40B4-BE49-F238E27FC236}">
                <a16:creationId xmlns:a16="http://schemas.microsoft.com/office/drawing/2014/main" id="{CA66A5EE-7A1D-4CA9-B7F9-6FDA1AFAA413}"/>
              </a:ext>
            </a:extLst>
          </p:cNvPr>
          <p:cNvSpPr txBox="1"/>
          <p:nvPr/>
        </p:nvSpPr>
        <p:spPr>
          <a:xfrm>
            <a:off x="3696986" y="2853344"/>
            <a:ext cx="1635914" cy="107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43434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EB Garamond"/>
                <a:sym typeface="EB Garamond"/>
              </a:rPr>
              <a:t>원하는 아파트 관련 리뷰 제공</a:t>
            </a:r>
            <a:endParaRPr lang="en-US" altLang="ko-KR" sz="1000" dirty="0">
              <a:solidFill>
                <a:srgbClr val="434343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EB Garamond"/>
              <a:sym typeface="EB Garamond"/>
            </a:endParaRPr>
          </a:p>
          <a:p>
            <a:pPr lvl="0" algn="ctr">
              <a:spcBef>
                <a:spcPts val="100"/>
              </a:spcBef>
            </a:pPr>
            <a:b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ko-KR" altLang="en-US" sz="1000" dirty="0">
                <a:solidFill>
                  <a:srgbClr val="434343"/>
                </a:solidFill>
                <a:latin typeface="나눔명조 옛한글" panose="02020603020101020101" pitchFamily="18" charset="-127"/>
                <a:ea typeface="나눔명조 옛한글" panose="02020603020101020101" pitchFamily="18" charset="-127"/>
                <a:cs typeface="EB Garamond"/>
                <a:sym typeface="EB Garamond"/>
              </a:rPr>
              <a:t>정보를 보고싶은 아파트에 대한 다른 사용자들의 생생한 아파트 리뷰를 보여줍니다</a:t>
            </a:r>
            <a:r>
              <a:rPr lang="en-US" altLang="ko-KR" sz="1000" dirty="0">
                <a:solidFill>
                  <a:srgbClr val="434343"/>
                </a:solidFill>
                <a:latin typeface="나눔명조 옛한글" panose="02020603020101020101" pitchFamily="18" charset="-127"/>
                <a:ea typeface="나눔명조 옛한글" panose="02020603020101020101" pitchFamily="18" charset="-127"/>
                <a:cs typeface="EB Garamond"/>
                <a:sym typeface="EB Garamond"/>
              </a:rPr>
              <a:t>.</a:t>
            </a:r>
            <a:endParaRPr sz="1000" dirty="0">
              <a:solidFill>
                <a:srgbClr val="434343"/>
              </a:solidFill>
              <a:latin typeface="나눔명조 옛한글" panose="02020603020101020101" pitchFamily="18" charset="-127"/>
              <a:ea typeface="나눔명조 옛한글" panose="02020603020101020101" pitchFamily="18" charset="-127"/>
              <a:cs typeface="EB Garamond"/>
              <a:sym typeface="EB Garamond"/>
            </a:endParaRPr>
          </a:p>
        </p:txBody>
      </p:sp>
      <p:grpSp>
        <p:nvGrpSpPr>
          <p:cNvPr id="100" name="Google Shape;6190;p43">
            <a:extLst>
              <a:ext uri="{FF2B5EF4-FFF2-40B4-BE49-F238E27FC236}">
                <a16:creationId xmlns:a16="http://schemas.microsoft.com/office/drawing/2014/main" id="{0C3EDBC3-0690-4872-8AAB-8229D3269736}"/>
              </a:ext>
            </a:extLst>
          </p:cNvPr>
          <p:cNvGrpSpPr/>
          <p:nvPr/>
        </p:nvGrpSpPr>
        <p:grpSpPr>
          <a:xfrm>
            <a:off x="4228949" y="2154610"/>
            <a:ext cx="579917" cy="569736"/>
            <a:chOff x="3043239" y="3215626"/>
            <a:chExt cx="366008" cy="348670"/>
          </a:xfrm>
        </p:grpSpPr>
        <p:sp>
          <p:nvSpPr>
            <p:cNvPr id="101" name="Google Shape;6191;p43">
              <a:extLst>
                <a:ext uri="{FF2B5EF4-FFF2-40B4-BE49-F238E27FC236}">
                  <a16:creationId xmlns:a16="http://schemas.microsoft.com/office/drawing/2014/main" id="{204B2520-81EC-46DD-83AE-A376379AD4A8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2" name="Google Shape;6192;p43">
              <a:extLst>
                <a:ext uri="{FF2B5EF4-FFF2-40B4-BE49-F238E27FC236}">
                  <a16:creationId xmlns:a16="http://schemas.microsoft.com/office/drawing/2014/main" id="{009AABB3-2CA4-436C-8869-ACF81E4E0B46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140;p15">
            <a:extLst>
              <a:ext uri="{FF2B5EF4-FFF2-40B4-BE49-F238E27FC236}">
                <a16:creationId xmlns:a16="http://schemas.microsoft.com/office/drawing/2014/main" id="{AA2F52C1-41CE-453F-A89B-7BB12EF081C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1465" y="749853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시연</a:t>
            </a:r>
            <a:endParaRPr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59F9929A1C5A2429B4338CBCAAF867E" ma:contentTypeVersion="4" ma:contentTypeDescription="새 문서를 만듭니다." ma:contentTypeScope="" ma:versionID="4e66b023974092f3f7489b5c252f8fe5">
  <xsd:schema xmlns:xsd="http://www.w3.org/2001/XMLSchema" xmlns:xs="http://www.w3.org/2001/XMLSchema" xmlns:p="http://schemas.microsoft.com/office/2006/metadata/properties" xmlns:ns3="d015f87d-d3aa-48f5-ac02-c8424cd1dbf7" targetNamespace="http://schemas.microsoft.com/office/2006/metadata/properties" ma:root="true" ma:fieldsID="44c96168f3bca2566df825f060c58b88" ns3:_="">
    <xsd:import namespace="d015f87d-d3aa-48f5-ac02-c8424cd1db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15f87d-d3aa-48f5-ac02-c8424cd1db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C985AC-6BF9-4D75-8AB3-77BA4BC6B2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4A3D3-44E4-4101-A084-B9B5BAAC2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15f87d-d3aa-48f5-ac02-c8424cd1db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C174B3-7F88-4199-AC25-99131D0BEF3B}">
  <ds:schemaRefs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d015f87d-d3aa-48f5-ac02-c8424cd1dbf7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113</Words>
  <Application>Microsoft Office PowerPoint</Application>
  <PresentationFormat>화면 슬라이드 쇼(16:9)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EB Garamond</vt:lpstr>
      <vt:lpstr>맑은 고딕</vt:lpstr>
      <vt:lpstr>Montserrat ExtraBold</vt:lpstr>
      <vt:lpstr>Fira Sans Extra Condensed Medium</vt:lpstr>
      <vt:lpstr>나눔명조 옛한글</vt:lpstr>
      <vt:lpstr>나눔스퀘어라운드 ExtraBold</vt:lpstr>
      <vt:lpstr>Squada One</vt:lpstr>
      <vt:lpstr>Arial</vt:lpstr>
      <vt:lpstr>나눔스퀘어_ac Bold</vt:lpstr>
      <vt:lpstr>HY신명조</vt:lpstr>
      <vt:lpstr>Real Estate Marketing Plan </vt:lpstr>
      <vt:lpstr>HOUSE PLANET</vt:lpstr>
      <vt:lpstr>목차</vt:lpstr>
      <vt:lpstr>PowerPoint 프레젠테이션</vt:lpstr>
      <vt:lpstr>프로젝트 개요</vt:lpstr>
      <vt:lpstr>프로젝트 기능 소개</vt:lpstr>
      <vt:lpstr>프로젝트 기능 소개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MARKETING PLAN</dc:title>
  <dc:creator>harrychoe</dc:creator>
  <cp:lastModifiedBy>최준오</cp:lastModifiedBy>
  <cp:revision>8</cp:revision>
  <dcterms:modified xsi:type="dcterms:W3CDTF">2021-05-26T08:45:08Z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0x010100659F9929A1C5A2429B4338CBCAAF867E</vt:lpwstr>
  </property>
</Properties>
</file>